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57"/>
  </p:notesMasterIdLst>
  <p:sldIdLst>
    <p:sldId id="256" r:id="rId5"/>
    <p:sldId id="257" r:id="rId6"/>
    <p:sldId id="258" r:id="rId7"/>
    <p:sldId id="301" r:id="rId8"/>
    <p:sldId id="304" r:id="rId9"/>
    <p:sldId id="302" r:id="rId10"/>
    <p:sldId id="305" r:id="rId11"/>
    <p:sldId id="306" r:id="rId12"/>
    <p:sldId id="307" r:id="rId13"/>
    <p:sldId id="308" r:id="rId14"/>
    <p:sldId id="309" r:id="rId15"/>
    <p:sldId id="310" r:id="rId16"/>
    <p:sldId id="311" r:id="rId17"/>
    <p:sldId id="319" r:id="rId18"/>
    <p:sldId id="320" r:id="rId19"/>
    <p:sldId id="324" r:id="rId20"/>
    <p:sldId id="322" r:id="rId21"/>
    <p:sldId id="321" r:id="rId22"/>
    <p:sldId id="323" r:id="rId23"/>
    <p:sldId id="312" r:id="rId24"/>
    <p:sldId id="316" r:id="rId25"/>
    <p:sldId id="313" r:id="rId26"/>
    <p:sldId id="329" r:id="rId27"/>
    <p:sldId id="315" r:id="rId28"/>
    <p:sldId id="317" r:id="rId29"/>
    <p:sldId id="314" r:id="rId30"/>
    <p:sldId id="326" r:id="rId31"/>
    <p:sldId id="330" r:id="rId32"/>
    <p:sldId id="331" r:id="rId33"/>
    <p:sldId id="332" r:id="rId34"/>
    <p:sldId id="333" r:id="rId35"/>
    <p:sldId id="334" r:id="rId36"/>
    <p:sldId id="335" r:id="rId37"/>
    <p:sldId id="336" r:id="rId38"/>
    <p:sldId id="337" r:id="rId39"/>
    <p:sldId id="338" r:id="rId40"/>
    <p:sldId id="339" r:id="rId41"/>
    <p:sldId id="340" r:id="rId42"/>
    <p:sldId id="327" r:id="rId43"/>
    <p:sldId id="341" r:id="rId44"/>
    <p:sldId id="342" r:id="rId45"/>
    <p:sldId id="343" r:id="rId46"/>
    <p:sldId id="349" r:id="rId47"/>
    <p:sldId id="345" r:id="rId48"/>
    <p:sldId id="344" r:id="rId49"/>
    <p:sldId id="346" r:id="rId50"/>
    <p:sldId id="347" r:id="rId51"/>
    <p:sldId id="348" r:id="rId52"/>
    <p:sldId id="328" r:id="rId53"/>
    <p:sldId id="350" r:id="rId54"/>
    <p:sldId id="351" r:id="rId55"/>
    <p:sldId id="35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5934"/>
  </p:normalViewPr>
  <p:slideViewPr>
    <p:cSldViewPr snapToGrid="0">
      <p:cViewPr>
        <p:scale>
          <a:sx n="81" d="100"/>
          <a:sy n="81" d="100"/>
        </p:scale>
        <p:origin x="754" y="6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5836"/>
            <a:ext cx="7397478" cy="2079812"/>
          </a:xfrm>
        </p:spPr>
        <p:txBody>
          <a:bodyPr>
            <a:normAutofit/>
          </a:bodyPr>
          <a:lstStyle/>
          <a:p>
            <a:r>
              <a:rPr lang="en-US" dirty="0"/>
              <a:t>Final Project INFO-5100</a:t>
            </a:r>
            <a:br>
              <a:rPr lang="en-US" dirty="0"/>
            </a:br>
            <a:r>
              <a:rPr lang="en-US" dirty="0"/>
              <a:t>Making a difference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990000" y="3648702"/>
            <a:ext cx="6701718" cy="2653486"/>
          </a:xfrm>
        </p:spPr>
        <p:txBody>
          <a:bodyPr>
            <a:normAutofit fontScale="92500"/>
          </a:bodyPr>
          <a:lstStyle/>
          <a:p>
            <a:pPr algn="l"/>
            <a:r>
              <a:rPr lang="en-US" sz="2400" dirty="0">
                <a:cs typeface="Calibri"/>
              </a:rPr>
              <a:t>By:</a:t>
            </a:r>
          </a:p>
          <a:p>
            <a:pPr algn="l"/>
            <a:r>
              <a:rPr lang="en-US" sz="2400" dirty="0">
                <a:cs typeface="Calibri"/>
              </a:rPr>
              <a:t>Vidhi Patel (</a:t>
            </a:r>
            <a:r>
              <a:rPr lang="en-IN" sz="2400" b="0" i="0" dirty="0">
                <a:solidFill>
                  <a:srgbClr val="385775"/>
                </a:solidFill>
                <a:effectLst/>
                <a:latin typeface="Segoe UI" panose="020B0502040204020203" pitchFamily="34" charset="0"/>
              </a:rPr>
              <a:t>002641341)</a:t>
            </a:r>
          </a:p>
          <a:p>
            <a:pPr algn="l"/>
            <a:r>
              <a:rPr lang="en-US" sz="2400" dirty="0" err="1"/>
              <a:t>Vaibhavee</a:t>
            </a:r>
            <a:r>
              <a:rPr lang="en-US" sz="2400" dirty="0"/>
              <a:t> </a:t>
            </a:r>
            <a:r>
              <a:rPr lang="en-US" sz="2400" dirty="0" err="1"/>
              <a:t>Gamit</a:t>
            </a:r>
            <a:r>
              <a:rPr lang="en-US" sz="2400" dirty="0"/>
              <a:t> (002821886)</a:t>
            </a:r>
          </a:p>
          <a:p>
            <a:pPr algn="l"/>
            <a:r>
              <a:rPr lang="en-US" sz="2400" dirty="0"/>
              <a:t>Rama Chandra Kashyap </a:t>
            </a:r>
            <a:r>
              <a:rPr lang="en-US" sz="2400" dirty="0" err="1"/>
              <a:t>Mamidipalli</a:t>
            </a:r>
            <a:r>
              <a:rPr lang="en-US" sz="2400" dirty="0"/>
              <a:t>(002812095)</a:t>
            </a:r>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187ABAB-9A84-43D5-D612-CA310EF9E6A1}"/>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8" name="Picture 7">
            <a:extLst>
              <a:ext uri="{FF2B5EF4-FFF2-40B4-BE49-F238E27FC236}">
                <a16:creationId xmlns:a16="http://schemas.microsoft.com/office/drawing/2014/main" id="{AD77BD17-4884-8138-2CD8-C4022F4067B1}"/>
              </a:ext>
            </a:extLst>
          </p:cNvPr>
          <p:cNvPicPr>
            <a:picLocks noChangeAspect="1"/>
          </p:cNvPicPr>
          <p:nvPr/>
        </p:nvPicPr>
        <p:blipFill rotWithShape="1">
          <a:blip r:embed="rId2"/>
          <a:srcRect l="12448" t="3359" b="7296"/>
          <a:stretch/>
        </p:blipFill>
        <p:spPr>
          <a:xfrm>
            <a:off x="758857" y="365400"/>
            <a:ext cx="10674285" cy="6127200"/>
          </a:xfrm>
          <a:prstGeom prst="rect">
            <a:avLst/>
          </a:prstGeom>
        </p:spPr>
      </p:pic>
    </p:spTree>
    <p:extLst>
      <p:ext uri="{BB962C8B-B14F-4D97-AF65-F5344CB8AC3E}">
        <p14:creationId xmlns:p14="http://schemas.microsoft.com/office/powerpoint/2010/main" val="60646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C688A0-9363-A59C-AAEF-AB5A5C4F6ADE}"/>
              </a:ext>
            </a:extLst>
          </p:cNvPr>
          <p:cNvSpPr>
            <a:spLocks noGrp="1"/>
          </p:cNvSpPr>
          <p:nvPr>
            <p:ph type="body" sz="quarter" idx="13"/>
          </p:nvPr>
        </p:nvSpPr>
        <p:spPr/>
        <p:txBody>
          <a:bodyPr/>
          <a:lstStyle/>
          <a:p>
            <a:endParaRPr lang="en-IN" dirty="0"/>
          </a:p>
        </p:txBody>
      </p:sp>
      <p:sp>
        <p:nvSpPr>
          <p:cNvPr id="5" name="Slide Number Placeholder 4">
            <a:extLst>
              <a:ext uri="{FF2B5EF4-FFF2-40B4-BE49-F238E27FC236}">
                <a16:creationId xmlns:a16="http://schemas.microsoft.com/office/drawing/2014/main" id="{7A0C98B1-139F-081B-09F1-E54BE834A34F}"/>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9" name="Picture 8">
            <a:extLst>
              <a:ext uri="{FF2B5EF4-FFF2-40B4-BE49-F238E27FC236}">
                <a16:creationId xmlns:a16="http://schemas.microsoft.com/office/drawing/2014/main" id="{C114F0C7-AC32-A463-2418-83A7422AB2FE}"/>
              </a:ext>
            </a:extLst>
          </p:cNvPr>
          <p:cNvPicPr>
            <a:picLocks noChangeAspect="1"/>
          </p:cNvPicPr>
          <p:nvPr/>
        </p:nvPicPr>
        <p:blipFill rotWithShape="1">
          <a:blip r:embed="rId2"/>
          <a:srcRect l="9819" t="7560" b="5154"/>
          <a:stretch/>
        </p:blipFill>
        <p:spPr>
          <a:xfrm>
            <a:off x="598602" y="601979"/>
            <a:ext cx="10994796" cy="5986021"/>
          </a:xfrm>
          <a:prstGeom prst="rect">
            <a:avLst/>
          </a:prstGeom>
        </p:spPr>
      </p:pic>
    </p:spTree>
    <p:extLst>
      <p:ext uri="{BB962C8B-B14F-4D97-AF65-F5344CB8AC3E}">
        <p14:creationId xmlns:p14="http://schemas.microsoft.com/office/powerpoint/2010/main" val="188340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439DBB-B8CD-F240-DD0C-638B7373A113}"/>
              </a:ext>
            </a:extLst>
          </p:cNvPr>
          <p:cNvSpPr>
            <a:spLocks noGrp="1"/>
          </p:cNvSpPr>
          <p:nvPr>
            <p:ph type="body" sz="quarter" idx="13"/>
          </p:nvPr>
        </p:nvSpPr>
        <p:spPr/>
        <p:txBody>
          <a:bodyPr/>
          <a:lstStyle/>
          <a:p>
            <a:endParaRPr lang="en-IN" dirty="0"/>
          </a:p>
        </p:txBody>
      </p:sp>
      <p:sp>
        <p:nvSpPr>
          <p:cNvPr id="5" name="Slide Number Placeholder 4">
            <a:extLst>
              <a:ext uri="{FF2B5EF4-FFF2-40B4-BE49-F238E27FC236}">
                <a16:creationId xmlns:a16="http://schemas.microsoft.com/office/drawing/2014/main" id="{27F6DBE9-C853-44BA-FEFD-F9DB29244FCA}"/>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9" name="Picture 8">
            <a:extLst>
              <a:ext uri="{FF2B5EF4-FFF2-40B4-BE49-F238E27FC236}">
                <a16:creationId xmlns:a16="http://schemas.microsoft.com/office/drawing/2014/main" id="{AC10E60D-1552-158A-761D-D088C37624ED}"/>
              </a:ext>
            </a:extLst>
          </p:cNvPr>
          <p:cNvPicPr>
            <a:picLocks noChangeAspect="1"/>
          </p:cNvPicPr>
          <p:nvPr/>
        </p:nvPicPr>
        <p:blipFill rotWithShape="1">
          <a:blip r:embed="rId2"/>
          <a:srcRect l="10051" t="7286" b="5430"/>
          <a:stretch/>
        </p:blipFill>
        <p:spPr>
          <a:xfrm>
            <a:off x="612742" y="601980"/>
            <a:ext cx="10966515" cy="5986020"/>
          </a:xfrm>
          <a:prstGeom prst="rect">
            <a:avLst/>
          </a:prstGeom>
        </p:spPr>
      </p:pic>
    </p:spTree>
    <p:extLst>
      <p:ext uri="{BB962C8B-B14F-4D97-AF65-F5344CB8AC3E}">
        <p14:creationId xmlns:p14="http://schemas.microsoft.com/office/powerpoint/2010/main" val="23201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79CF-C63C-8669-5DA4-CF271F44CE0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0F2F644-C73C-B6FF-DD9A-04A3A9E4FF3F}"/>
              </a:ext>
            </a:extLst>
          </p:cNvPr>
          <p:cNvSpPr>
            <a:spLocks noGrp="1"/>
          </p:cNvSpPr>
          <p:nvPr>
            <p:ph type="body" sz="quarter" idx="13"/>
          </p:nvPr>
        </p:nvSpPr>
        <p:spPr/>
        <p:txBody>
          <a:bodyPr/>
          <a:lstStyle/>
          <a:p>
            <a:endParaRPr lang="en-IN" dirty="0"/>
          </a:p>
        </p:txBody>
      </p:sp>
      <p:sp>
        <p:nvSpPr>
          <p:cNvPr id="4" name="Footer Placeholder 3">
            <a:extLst>
              <a:ext uri="{FF2B5EF4-FFF2-40B4-BE49-F238E27FC236}">
                <a16:creationId xmlns:a16="http://schemas.microsoft.com/office/drawing/2014/main" id="{5F997CFF-B2D5-2147-6C72-0C390536CD5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DC5A44D-ED56-5ADC-E7DF-1D278923D5B1}"/>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9" name="Picture 8">
            <a:extLst>
              <a:ext uri="{FF2B5EF4-FFF2-40B4-BE49-F238E27FC236}">
                <a16:creationId xmlns:a16="http://schemas.microsoft.com/office/drawing/2014/main" id="{184E3871-9688-4180-B63E-74D34EE2FFB7}"/>
              </a:ext>
            </a:extLst>
          </p:cNvPr>
          <p:cNvPicPr>
            <a:picLocks noChangeAspect="1"/>
          </p:cNvPicPr>
          <p:nvPr/>
        </p:nvPicPr>
        <p:blipFill rotWithShape="1">
          <a:blip r:embed="rId2"/>
          <a:srcRect l="9587" t="3802" b="5890"/>
          <a:stretch/>
        </p:blipFill>
        <p:spPr>
          <a:xfrm>
            <a:off x="449050" y="394590"/>
            <a:ext cx="11023076" cy="6193410"/>
          </a:xfrm>
          <a:prstGeom prst="rect">
            <a:avLst/>
          </a:prstGeom>
        </p:spPr>
      </p:pic>
    </p:spTree>
    <p:extLst>
      <p:ext uri="{BB962C8B-B14F-4D97-AF65-F5344CB8AC3E}">
        <p14:creationId xmlns:p14="http://schemas.microsoft.com/office/powerpoint/2010/main" val="2222952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1EC0-9A96-B1D4-0E6E-059C56517A45}"/>
              </a:ext>
            </a:extLst>
          </p:cNvPr>
          <p:cNvSpPr>
            <a:spLocks noGrp="1"/>
          </p:cNvSpPr>
          <p:nvPr>
            <p:ph type="title"/>
          </p:nvPr>
        </p:nvSpPr>
        <p:spPr/>
        <p:txBody>
          <a:bodyPr>
            <a:normAutofit/>
          </a:bodyPr>
          <a:lstStyle/>
          <a:p>
            <a:r>
              <a:rPr lang="en-IN" sz="4400" dirty="0"/>
              <a:t>Use Case 2</a:t>
            </a:r>
          </a:p>
        </p:txBody>
      </p:sp>
      <p:sp>
        <p:nvSpPr>
          <p:cNvPr id="3" name="Text Placeholder 2">
            <a:extLst>
              <a:ext uri="{FF2B5EF4-FFF2-40B4-BE49-F238E27FC236}">
                <a16:creationId xmlns:a16="http://schemas.microsoft.com/office/drawing/2014/main" id="{24BB9353-464F-F9FC-FFC9-D996C0658AD3}"/>
              </a:ext>
            </a:extLst>
          </p:cNvPr>
          <p:cNvSpPr>
            <a:spLocks noGrp="1"/>
          </p:cNvSpPr>
          <p:nvPr>
            <p:ph type="body" sz="quarter" idx="13"/>
          </p:nvPr>
        </p:nvSpPr>
        <p:spPr>
          <a:xfrm>
            <a:off x="1023457" y="2876550"/>
            <a:ext cx="9940954" cy="2875321"/>
          </a:xfrm>
        </p:spPr>
        <p:txBody>
          <a:bodyPr>
            <a:noAutofit/>
          </a:bodyPr>
          <a:lstStyle/>
          <a:p>
            <a:r>
              <a:rPr lang="en-IN" sz="4000" dirty="0"/>
              <a:t>VOLUNTEER-INVENTORY WORK REQUEST</a:t>
            </a:r>
          </a:p>
        </p:txBody>
      </p:sp>
      <p:sp>
        <p:nvSpPr>
          <p:cNvPr id="4" name="Footer Placeholder 3">
            <a:extLst>
              <a:ext uri="{FF2B5EF4-FFF2-40B4-BE49-F238E27FC236}">
                <a16:creationId xmlns:a16="http://schemas.microsoft.com/office/drawing/2014/main" id="{59A19639-77CA-78F9-FD2E-E97280FBC413}"/>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0BBA5589-D336-5012-FA71-F168B5CDC053}"/>
              </a:ext>
            </a:extLst>
          </p:cNvPr>
          <p:cNvSpPr>
            <a:spLocks noGrp="1"/>
          </p:cNvSpPr>
          <p:nvPr>
            <p:ph type="sldNum" sz="quarter" idx="12"/>
          </p:nvPr>
        </p:nvSpPr>
        <p:spPr/>
        <p:txBody>
          <a:bodyPr/>
          <a:lstStyle/>
          <a:p>
            <a:fld id="{294A09A9-5501-47C1-A89A-A340965A2BE2}" type="slidenum">
              <a:rPr lang="en-US" smtClean="0"/>
              <a:t>14</a:t>
            </a:fld>
            <a:endParaRPr lang="en-US" dirty="0"/>
          </a:p>
        </p:txBody>
      </p:sp>
    </p:spTree>
    <p:extLst>
      <p:ext uri="{BB962C8B-B14F-4D97-AF65-F5344CB8AC3E}">
        <p14:creationId xmlns:p14="http://schemas.microsoft.com/office/powerpoint/2010/main" val="341154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5333-09F1-88C3-AA69-34C37DE76F5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4AC4530-4416-1B08-8A63-F6DC7E59FD44}"/>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71341CA2-EB8A-25C1-65C5-36F7E5ADD2C8}"/>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E93CC5B-A80C-5F1F-A148-6CDE73FA2211}"/>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7" name="Picture 6">
            <a:extLst>
              <a:ext uri="{FF2B5EF4-FFF2-40B4-BE49-F238E27FC236}">
                <a16:creationId xmlns:a16="http://schemas.microsoft.com/office/drawing/2014/main" id="{B7908276-C7E3-639D-3CB8-AD45D6A4F896}"/>
              </a:ext>
            </a:extLst>
          </p:cNvPr>
          <p:cNvPicPr>
            <a:picLocks noChangeAspect="1"/>
          </p:cNvPicPr>
          <p:nvPr/>
        </p:nvPicPr>
        <p:blipFill rotWithShape="1">
          <a:blip r:embed="rId2"/>
          <a:srcRect l="10051" t="3162" b="5017"/>
          <a:stretch/>
        </p:blipFill>
        <p:spPr>
          <a:xfrm>
            <a:off x="776434" y="290894"/>
            <a:ext cx="10966516" cy="6297106"/>
          </a:xfrm>
          <a:prstGeom prst="rect">
            <a:avLst/>
          </a:prstGeom>
        </p:spPr>
      </p:pic>
    </p:spTree>
    <p:extLst>
      <p:ext uri="{BB962C8B-B14F-4D97-AF65-F5344CB8AC3E}">
        <p14:creationId xmlns:p14="http://schemas.microsoft.com/office/powerpoint/2010/main" val="2411566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800-5B5D-9DBC-BFAE-B9359F65E8A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1676B6C-2DE5-3ACA-8E34-6E9BBAD58069}"/>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C612D8DF-FB64-07DA-724F-A47099DC2F82}"/>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342F41A-AD59-6FD6-F947-916B7A218D32}"/>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7" name="Picture 6">
            <a:extLst>
              <a:ext uri="{FF2B5EF4-FFF2-40B4-BE49-F238E27FC236}">
                <a16:creationId xmlns:a16="http://schemas.microsoft.com/office/drawing/2014/main" id="{1CD6116A-58E0-DDF4-9063-9BD0B4A313F4}"/>
              </a:ext>
            </a:extLst>
          </p:cNvPr>
          <p:cNvPicPr>
            <a:picLocks noChangeAspect="1"/>
          </p:cNvPicPr>
          <p:nvPr/>
        </p:nvPicPr>
        <p:blipFill rotWithShape="1">
          <a:blip r:embed="rId2"/>
          <a:srcRect l="9588" t="3711" r="1263" b="5979"/>
          <a:stretch/>
        </p:blipFill>
        <p:spPr>
          <a:xfrm>
            <a:off x="661447" y="164190"/>
            <a:ext cx="10869105" cy="6193410"/>
          </a:xfrm>
          <a:prstGeom prst="rect">
            <a:avLst/>
          </a:prstGeom>
        </p:spPr>
      </p:pic>
    </p:spTree>
    <p:extLst>
      <p:ext uri="{BB962C8B-B14F-4D97-AF65-F5344CB8AC3E}">
        <p14:creationId xmlns:p14="http://schemas.microsoft.com/office/powerpoint/2010/main" val="272713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72F5-5E79-3EB6-B966-4B247474C28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CFF5FCB-9F8C-246F-32A6-F7E8CAD062EE}"/>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93CF0F00-B0BF-C147-F7F3-0CE5D18C4028}"/>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03C067D1-9DCF-F547-F1AE-13EFA04A3805}"/>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9" name="Picture 8">
            <a:extLst>
              <a:ext uri="{FF2B5EF4-FFF2-40B4-BE49-F238E27FC236}">
                <a16:creationId xmlns:a16="http://schemas.microsoft.com/office/drawing/2014/main" id="{96DF88FB-D6E7-44EC-1288-88DC737CD39A}"/>
              </a:ext>
            </a:extLst>
          </p:cNvPr>
          <p:cNvPicPr>
            <a:picLocks noChangeAspect="1"/>
          </p:cNvPicPr>
          <p:nvPr/>
        </p:nvPicPr>
        <p:blipFill rotWithShape="1">
          <a:blip r:embed="rId2"/>
          <a:srcRect l="10051" t="3435" r="6443" b="7297"/>
          <a:stretch/>
        </p:blipFill>
        <p:spPr>
          <a:xfrm>
            <a:off x="1005525" y="199497"/>
            <a:ext cx="10180949" cy="6121930"/>
          </a:xfrm>
          <a:prstGeom prst="rect">
            <a:avLst/>
          </a:prstGeom>
        </p:spPr>
      </p:pic>
    </p:spTree>
    <p:extLst>
      <p:ext uri="{BB962C8B-B14F-4D97-AF65-F5344CB8AC3E}">
        <p14:creationId xmlns:p14="http://schemas.microsoft.com/office/powerpoint/2010/main" val="213201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5A84-1713-88C8-FCAF-72D1CCED09E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747DB2F-CE05-A56C-A2AF-D55811DA0652}"/>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C2C0E74B-5051-D108-E92D-1F2B5838BE2B}"/>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726AEAE-B3EF-81AA-D561-7A8A79A6862A}"/>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11" name="Picture 10">
            <a:extLst>
              <a:ext uri="{FF2B5EF4-FFF2-40B4-BE49-F238E27FC236}">
                <a16:creationId xmlns:a16="http://schemas.microsoft.com/office/drawing/2014/main" id="{A79BD0C0-15FE-9901-90B3-9B7D6BC4D2EB}"/>
              </a:ext>
            </a:extLst>
          </p:cNvPr>
          <p:cNvPicPr>
            <a:picLocks noChangeAspect="1"/>
          </p:cNvPicPr>
          <p:nvPr/>
        </p:nvPicPr>
        <p:blipFill rotWithShape="1">
          <a:blip r:embed="rId2"/>
          <a:srcRect l="9819" t="2887" r="3119" b="6254"/>
          <a:stretch/>
        </p:blipFill>
        <p:spPr>
          <a:xfrm>
            <a:off x="788709" y="356883"/>
            <a:ext cx="10614582" cy="6231117"/>
          </a:xfrm>
          <a:prstGeom prst="rect">
            <a:avLst/>
          </a:prstGeom>
        </p:spPr>
      </p:pic>
    </p:spTree>
    <p:extLst>
      <p:ext uri="{BB962C8B-B14F-4D97-AF65-F5344CB8AC3E}">
        <p14:creationId xmlns:p14="http://schemas.microsoft.com/office/powerpoint/2010/main" val="297705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2E6C-8DCB-10C6-87DB-5441F1DCD6F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BC7E95F-6B71-55D1-C9A3-5E69E0AA78BE}"/>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CE22BC3A-FC52-5D85-FE2C-9C2F2616647B}"/>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DF8BBAB3-96A5-AF87-E573-4C0B371AD27D}"/>
              </a:ext>
            </a:extLst>
          </p:cNvPr>
          <p:cNvSpPr>
            <a:spLocks noGrp="1"/>
          </p:cNvSpPr>
          <p:nvPr>
            <p:ph type="sldNum" sz="quarter" idx="12"/>
          </p:nvPr>
        </p:nvSpPr>
        <p:spPr/>
        <p:txBody>
          <a:bodyPr/>
          <a:lstStyle/>
          <a:p>
            <a:fld id="{294A09A9-5501-47C1-A89A-A340965A2BE2}" type="slidenum">
              <a:rPr lang="en-US" smtClean="0"/>
              <a:t>19</a:t>
            </a:fld>
            <a:endParaRPr lang="en-US" dirty="0"/>
          </a:p>
        </p:txBody>
      </p:sp>
      <p:pic>
        <p:nvPicPr>
          <p:cNvPr id="7" name="Picture 6">
            <a:extLst>
              <a:ext uri="{FF2B5EF4-FFF2-40B4-BE49-F238E27FC236}">
                <a16:creationId xmlns:a16="http://schemas.microsoft.com/office/drawing/2014/main" id="{3271D9A2-A1B6-6205-65F1-F1FE3DFE3800}"/>
              </a:ext>
            </a:extLst>
          </p:cNvPr>
          <p:cNvPicPr>
            <a:picLocks noChangeAspect="1"/>
          </p:cNvPicPr>
          <p:nvPr/>
        </p:nvPicPr>
        <p:blipFill rotWithShape="1">
          <a:blip r:embed="rId2"/>
          <a:srcRect l="9587" t="3848" r="2964" b="17663"/>
          <a:stretch/>
        </p:blipFill>
        <p:spPr>
          <a:xfrm>
            <a:off x="669303" y="536573"/>
            <a:ext cx="10661715" cy="5382706"/>
          </a:xfrm>
          <a:prstGeom prst="rect">
            <a:avLst/>
          </a:prstGeom>
        </p:spPr>
      </p:pic>
    </p:spTree>
    <p:extLst>
      <p:ext uri="{BB962C8B-B14F-4D97-AF65-F5344CB8AC3E}">
        <p14:creationId xmlns:p14="http://schemas.microsoft.com/office/powerpoint/2010/main" val="13503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536573"/>
            <a:ext cx="3856679" cy="1453003"/>
          </a:xfrm>
        </p:spPr>
        <p:txBody>
          <a:bodyPr wrap="square" anchor="b">
            <a:normAutofit/>
          </a:bodyPr>
          <a:lstStyle/>
          <a:p>
            <a:r>
              <a:rPr lang="en-US" sz="3600" dirty="0"/>
              <a:t>Problem</a:t>
            </a:r>
            <a:r>
              <a:rPr lang="en-US" dirty="0"/>
              <a:t> Statement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3"/>
          </p:nvPr>
        </p:nvSpPr>
        <p:spPr>
          <a:xfrm>
            <a:off x="907605" y="2877018"/>
            <a:ext cx="4713265" cy="2938561"/>
          </a:xfrm>
        </p:spPr>
        <p:txBody>
          <a:bodyPr>
            <a:normAutofit fontScale="85000" lnSpcReduction="20000"/>
          </a:bodyPr>
          <a:lstStyle/>
          <a:p>
            <a:pPr marL="0" indent="0" algn="just">
              <a:buNone/>
            </a:pPr>
            <a:r>
              <a:rPr lang="en-US" sz="2100" dirty="0"/>
              <a:t>Today, some of the major problems faced by developing countries are illiteracy, poor health, and lack of necessities among underprivileged people. Our vision is to increase literacy among the people, improve their health, and provide them with the required things that ultimately improves their life</a:t>
            </a:r>
            <a:r>
              <a:rPr lang="en-US" dirty="0"/>
              <a:t>.</a:t>
            </a:r>
          </a:p>
        </p:txBody>
      </p:sp>
      <p:sp>
        <p:nvSpPr>
          <p:cNvPr id="23" name="Footer Placeholder 4">
            <a:extLst>
              <a:ext uri="{FF2B5EF4-FFF2-40B4-BE49-F238E27FC236}">
                <a16:creationId xmlns:a16="http://schemas.microsoft.com/office/drawing/2014/main" id="{255CA119-3AE4-4D6A-AB16-C0625CAA473C}"/>
              </a:ext>
            </a:extLst>
          </p:cNvPr>
          <p:cNvSpPr>
            <a:spLocks noGrp="1"/>
          </p:cNvSpPr>
          <p:nvPr>
            <p:ph type="ftr" sz="quarter" idx="11"/>
          </p:nvPr>
        </p:nvSpPr>
        <p:spPr>
          <a:xfrm>
            <a:off x="1996947" y="6357600"/>
            <a:ext cx="6683376" cy="460800"/>
          </a:xfrm>
        </p:spPr>
        <p:txBody>
          <a:bodyPr>
            <a:normAutofit/>
          </a:bodyPr>
          <a:lstStyle/>
          <a:p>
            <a:r>
              <a:rPr lang="en-US" dirty="0"/>
              <a:t>Sample Footer Text</a:t>
            </a:r>
          </a:p>
        </p:txBody>
      </p:sp>
      <p:sp>
        <p:nvSpPr>
          <p:cNvPr id="24" name="Slide Number Placeholder 5">
            <a:extLst>
              <a:ext uri="{FF2B5EF4-FFF2-40B4-BE49-F238E27FC236}">
                <a16:creationId xmlns:a16="http://schemas.microsoft.com/office/drawing/2014/main" id="{09567CC5-9835-41E1-8AE6-6875430887AD}"/>
              </a:ext>
            </a:extLst>
          </p:cNvPr>
          <p:cNvSpPr>
            <a:spLocks noGrp="1"/>
          </p:cNvSpPr>
          <p:nvPr>
            <p:ph type="sldNum" sz="quarter" idx="12"/>
          </p:nvPr>
        </p:nvSpPr>
        <p:spPr>
          <a:xfrm>
            <a:off x="9982800" y="6357600"/>
            <a:ext cx="1760150" cy="460800"/>
          </a:xfrm>
        </p:spPr>
        <p:txBody>
          <a:bodyPr>
            <a:normAutofit/>
          </a:bodyPr>
          <a:lstStyle/>
          <a:p>
            <a:fld id="{D39607A7-8386-47DB-8578-DDEDD194E5D4}" type="slidenum">
              <a:rPr lang="en-US" smtClean="0"/>
              <a:pPr/>
              <a:t>2</a:t>
            </a:fld>
            <a:endParaRPr lang="en-US" dirty="0"/>
          </a:p>
        </p:txBody>
      </p:sp>
      <p:pic>
        <p:nvPicPr>
          <p:cNvPr id="7" name="Picture Placeholder 6">
            <a:extLst>
              <a:ext uri="{FF2B5EF4-FFF2-40B4-BE49-F238E27FC236}">
                <a16:creationId xmlns:a16="http://schemas.microsoft.com/office/drawing/2014/main" id="{FDFF636F-1CB8-BA92-9F8E-1B1CBC5E313B}"/>
              </a:ext>
            </a:extLst>
          </p:cNvPr>
          <p:cNvPicPr>
            <a:picLocks noGrp="1" noChangeAspect="1"/>
          </p:cNvPicPr>
          <p:nvPr>
            <p:ph type="pic" sz="quarter" idx="14"/>
          </p:nvPr>
        </p:nvPicPr>
        <p:blipFill>
          <a:blip r:embed="rId2"/>
          <a:srcRect l="31129" r="31129"/>
          <a:stretch>
            <a:fillRect/>
          </a:stretch>
        </p:blipFill>
        <p:spPr>
          <a:xfrm>
            <a:off x="6893860" y="1126327"/>
            <a:ext cx="3856680" cy="4605345"/>
          </a:xfrm>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EE8D-A386-4D36-4DEE-6F23CF9E5246}"/>
              </a:ext>
            </a:extLst>
          </p:cNvPr>
          <p:cNvSpPr>
            <a:spLocks noGrp="1"/>
          </p:cNvSpPr>
          <p:nvPr>
            <p:ph type="title"/>
          </p:nvPr>
        </p:nvSpPr>
        <p:spPr/>
        <p:txBody>
          <a:bodyPr/>
          <a:lstStyle/>
          <a:p>
            <a:r>
              <a:rPr lang="en-US" sz="5400" dirty="0"/>
              <a:t>Use</a:t>
            </a:r>
            <a:r>
              <a:rPr lang="en-US" dirty="0"/>
              <a:t> </a:t>
            </a:r>
            <a:r>
              <a:rPr lang="en-US" sz="5400" dirty="0"/>
              <a:t>Case 3</a:t>
            </a:r>
            <a:endParaRPr lang="en-IN" sz="5400" dirty="0"/>
          </a:p>
        </p:txBody>
      </p:sp>
      <p:sp>
        <p:nvSpPr>
          <p:cNvPr id="3" name="Text Placeholder 2">
            <a:extLst>
              <a:ext uri="{FF2B5EF4-FFF2-40B4-BE49-F238E27FC236}">
                <a16:creationId xmlns:a16="http://schemas.microsoft.com/office/drawing/2014/main" id="{DFF3BAB8-4E43-08A1-DBE3-A5AEBD5DEABD}"/>
              </a:ext>
            </a:extLst>
          </p:cNvPr>
          <p:cNvSpPr>
            <a:spLocks noGrp="1"/>
          </p:cNvSpPr>
          <p:nvPr>
            <p:ph type="body" sz="quarter" idx="13"/>
          </p:nvPr>
        </p:nvSpPr>
        <p:spPr>
          <a:xfrm>
            <a:off x="729842" y="2876550"/>
            <a:ext cx="10209402" cy="2875321"/>
          </a:xfrm>
        </p:spPr>
        <p:txBody>
          <a:bodyPr>
            <a:normAutofit/>
          </a:bodyPr>
          <a:lstStyle/>
          <a:p>
            <a:r>
              <a:rPr lang="en-US" sz="4000" dirty="0"/>
              <a:t>HEALTH DEPARTMENT-DOCTOR WORK REQUEST</a:t>
            </a:r>
            <a:endParaRPr lang="en-IN" sz="4000" dirty="0"/>
          </a:p>
        </p:txBody>
      </p:sp>
      <p:sp>
        <p:nvSpPr>
          <p:cNvPr id="4" name="Footer Placeholder 3">
            <a:extLst>
              <a:ext uri="{FF2B5EF4-FFF2-40B4-BE49-F238E27FC236}">
                <a16:creationId xmlns:a16="http://schemas.microsoft.com/office/drawing/2014/main" id="{7A12ED97-E1A5-26AF-544F-BD8D702CE55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34046D-D2D2-442E-5B38-D51FB7A880E7}"/>
              </a:ext>
            </a:extLst>
          </p:cNvPr>
          <p:cNvSpPr>
            <a:spLocks noGrp="1"/>
          </p:cNvSpPr>
          <p:nvPr>
            <p:ph type="sldNum" sz="quarter" idx="12"/>
          </p:nvPr>
        </p:nvSpPr>
        <p:spPr/>
        <p:txBody>
          <a:bodyPr/>
          <a:lstStyle/>
          <a:p>
            <a:fld id="{294A09A9-5501-47C1-A89A-A340965A2BE2}" type="slidenum">
              <a:rPr lang="en-US" smtClean="0"/>
              <a:t>20</a:t>
            </a:fld>
            <a:endParaRPr lang="en-US" dirty="0"/>
          </a:p>
        </p:txBody>
      </p:sp>
    </p:spTree>
    <p:extLst>
      <p:ext uri="{BB962C8B-B14F-4D97-AF65-F5344CB8AC3E}">
        <p14:creationId xmlns:p14="http://schemas.microsoft.com/office/powerpoint/2010/main" val="742820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0499-A3DE-C366-5020-DB4393478D64}"/>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9F1B4B5-C7D8-35BF-C9B3-EE779037853C}"/>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A356F45C-B2A4-58DB-D48E-413939651D1A}"/>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98EB5336-EEB1-1606-CF5B-05CDC3DEF847}"/>
              </a:ext>
            </a:extLst>
          </p:cNvPr>
          <p:cNvSpPr>
            <a:spLocks noGrp="1"/>
          </p:cNvSpPr>
          <p:nvPr>
            <p:ph type="sldNum" sz="quarter" idx="12"/>
          </p:nvPr>
        </p:nvSpPr>
        <p:spPr/>
        <p:txBody>
          <a:bodyPr/>
          <a:lstStyle/>
          <a:p>
            <a:fld id="{294A09A9-5501-47C1-A89A-A340965A2BE2}" type="slidenum">
              <a:rPr lang="en-US" smtClean="0"/>
              <a:t>21</a:t>
            </a:fld>
            <a:endParaRPr lang="en-US" dirty="0"/>
          </a:p>
        </p:txBody>
      </p:sp>
      <p:pic>
        <p:nvPicPr>
          <p:cNvPr id="9" name="Picture 8">
            <a:extLst>
              <a:ext uri="{FF2B5EF4-FFF2-40B4-BE49-F238E27FC236}">
                <a16:creationId xmlns:a16="http://schemas.microsoft.com/office/drawing/2014/main" id="{608B4C1D-E3F5-993C-A3E7-4CCA82E552F2}"/>
              </a:ext>
            </a:extLst>
          </p:cNvPr>
          <p:cNvPicPr>
            <a:picLocks noChangeAspect="1"/>
          </p:cNvPicPr>
          <p:nvPr/>
        </p:nvPicPr>
        <p:blipFill>
          <a:blip r:embed="rId2"/>
          <a:stretch>
            <a:fillRect/>
          </a:stretch>
        </p:blipFill>
        <p:spPr>
          <a:xfrm>
            <a:off x="746620" y="251670"/>
            <a:ext cx="10342724" cy="6858000"/>
          </a:xfrm>
          <a:prstGeom prst="rect">
            <a:avLst/>
          </a:prstGeom>
        </p:spPr>
      </p:pic>
    </p:spTree>
    <p:extLst>
      <p:ext uri="{BB962C8B-B14F-4D97-AF65-F5344CB8AC3E}">
        <p14:creationId xmlns:p14="http://schemas.microsoft.com/office/powerpoint/2010/main" val="1901551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1143-C010-5FE2-627F-EF0B86A304F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C5359E2-06CE-836C-9FAE-000472F82267}"/>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BACC7234-EC66-D031-841F-498D7DE0F93D}"/>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934FC9A0-2EA2-60B3-3873-C3EC29AB7C37}"/>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9" name="Picture 8">
            <a:extLst>
              <a:ext uri="{FF2B5EF4-FFF2-40B4-BE49-F238E27FC236}">
                <a16:creationId xmlns:a16="http://schemas.microsoft.com/office/drawing/2014/main" id="{D9C0DE1F-A164-4204-DE29-B5E4E6416688}"/>
              </a:ext>
            </a:extLst>
          </p:cNvPr>
          <p:cNvPicPr>
            <a:picLocks noChangeAspect="1"/>
          </p:cNvPicPr>
          <p:nvPr/>
        </p:nvPicPr>
        <p:blipFill>
          <a:blip r:embed="rId2"/>
          <a:stretch>
            <a:fillRect/>
          </a:stretch>
        </p:blipFill>
        <p:spPr>
          <a:xfrm>
            <a:off x="1960492" y="0"/>
            <a:ext cx="8271016" cy="6858000"/>
          </a:xfrm>
          <a:prstGeom prst="rect">
            <a:avLst/>
          </a:prstGeom>
        </p:spPr>
      </p:pic>
    </p:spTree>
    <p:extLst>
      <p:ext uri="{BB962C8B-B14F-4D97-AF65-F5344CB8AC3E}">
        <p14:creationId xmlns:p14="http://schemas.microsoft.com/office/powerpoint/2010/main" val="6330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54A0-C38B-AB09-D2E2-61AAB4B8036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910A28D-0BA9-E1F3-77F6-D1419955A4AB}"/>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211F1E88-2D5E-4902-C8E4-99515BE7D81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CE89E9F-05D4-B62E-5BEC-43786581B258}"/>
              </a:ext>
            </a:extLst>
          </p:cNvPr>
          <p:cNvSpPr>
            <a:spLocks noGrp="1"/>
          </p:cNvSpPr>
          <p:nvPr>
            <p:ph type="sldNum" sz="quarter" idx="12"/>
          </p:nvPr>
        </p:nvSpPr>
        <p:spPr/>
        <p:txBody>
          <a:bodyPr/>
          <a:lstStyle/>
          <a:p>
            <a:fld id="{294A09A9-5501-47C1-A89A-A340965A2BE2}" type="slidenum">
              <a:rPr lang="en-US" smtClean="0"/>
              <a:t>23</a:t>
            </a:fld>
            <a:endParaRPr lang="en-US" dirty="0"/>
          </a:p>
        </p:txBody>
      </p:sp>
      <p:pic>
        <p:nvPicPr>
          <p:cNvPr id="7" name="Picture 6">
            <a:extLst>
              <a:ext uri="{FF2B5EF4-FFF2-40B4-BE49-F238E27FC236}">
                <a16:creationId xmlns:a16="http://schemas.microsoft.com/office/drawing/2014/main" id="{DF18542C-80F2-5E4F-3958-F768E3E90149}"/>
              </a:ext>
            </a:extLst>
          </p:cNvPr>
          <p:cNvPicPr>
            <a:picLocks noChangeAspect="1"/>
          </p:cNvPicPr>
          <p:nvPr/>
        </p:nvPicPr>
        <p:blipFill>
          <a:blip r:embed="rId2"/>
          <a:stretch>
            <a:fillRect/>
          </a:stretch>
        </p:blipFill>
        <p:spPr>
          <a:xfrm>
            <a:off x="2335616" y="0"/>
            <a:ext cx="7520768" cy="6858000"/>
          </a:xfrm>
          <a:prstGeom prst="rect">
            <a:avLst/>
          </a:prstGeom>
        </p:spPr>
      </p:pic>
    </p:spTree>
    <p:extLst>
      <p:ext uri="{BB962C8B-B14F-4D97-AF65-F5344CB8AC3E}">
        <p14:creationId xmlns:p14="http://schemas.microsoft.com/office/powerpoint/2010/main" val="1798484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8A37-1F36-3FE8-53FC-A98B0A869C9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C50C710-AC4A-9714-E9B1-642F40038A06}"/>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344E034D-7E71-5EFD-A2FD-FE9E7EF232DA}"/>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6F5B12A-DEF2-716E-0C67-1D3A4E2600EC}"/>
              </a:ext>
            </a:extLst>
          </p:cNvPr>
          <p:cNvSpPr>
            <a:spLocks noGrp="1"/>
          </p:cNvSpPr>
          <p:nvPr>
            <p:ph type="sldNum" sz="quarter" idx="12"/>
          </p:nvPr>
        </p:nvSpPr>
        <p:spPr/>
        <p:txBody>
          <a:bodyPr/>
          <a:lstStyle/>
          <a:p>
            <a:fld id="{294A09A9-5501-47C1-A89A-A340965A2BE2}" type="slidenum">
              <a:rPr lang="en-US" smtClean="0"/>
              <a:t>24</a:t>
            </a:fld>
            <a:endParaRPr lang="en-US" dirty="0"/>
          </a:p>
        </p:txBody>
      </p:sp>
      <p:pic>
        <p:nvPicPr>
          <p:cNvPr id="9" name="Picture 8">
            <a:extLst>
              <a:ext uri="{FF2B5EF4-FFF2-40B4-BE49-F238E27FC236}">
                <a16:creationId xmlns:a16="http://schemas.microsoft.com/office/drawing/2014/main" id="{0B7A2C58-4D84-5E15-31B8-2D67DBDF8EF1}"/>
              </a:ext>
            </a:extLst>
          </p:cNvPr>
          <p:cNvPicPr>
            <a:picLocks noChangeAspect="1"/>
          </p:cNvPicPr>
          <p:nvPr/>
        </p:nvPicPr>
        <p:blipFill>
          <a:blip r:embed="rId2"/>
          <a:stretch>
            <a:fillRect/>
          </a:stretch>
        </p:blipFill>
        <p:spPr>
          <a:xfrm>
            <a:off x="913386" y="0"/>
            <a:ext cx="10365228" cy="6858000"/>
          </a:xfrm>
          <a:prstGeom prst="rect">
            <a:avLst/>
          </a:prstGeom>
        </p:spPr>
      </p:pic>
    </p:spTree>
    <p:extLst>
      <p:ext uri="{BB962C8B-B14F-4D97-AF65-F5344CB8AC3E}">
        <p14:creationId xmlns:p14="http://schemas.microsoft.com/office/powerpoint/2010/main" val="369513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150F-A292-26A1-0373-1A79E96BB004}"/>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8DAE89E-8D06-BF70-B42D-0C7A2BDB4190}"/>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43C24BC4-593A-80C8-AE25-9396D6A54BD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05A59EEE-28D5-7F46-40FF-733593CE6206}"/>
              </a:ext>
            </a:extLst>
          </p:cNvPr>
          <p:cNvSpPr>
            <a:spLocks noGrp="1"/>
          </p:cNvSpPr>
          <p:nvPr>
            <p:ph type="sldNum" sz="quarter" idx="12"/>
          </p:nvPr>
        </p:nvSpPr>
        <p:spPr/>
        <p:txBody>
          <a:bodyPr/>
          <a:lstStyle/>
          <a:p>
            <a:fld id="{294A09A9-5501-47C1-A89A-A340965A2BE2}" type="slidenum">
              <a:rPr lang="en-US" smtClean="0"/>
              <a:t>25</a:t>
            </a:fld>
            <a:endParaRPr lang="en-US" dirty="0"/>
          </a:p>
        </p:txBody>
      </p:sp>
      <p:pic>
        <p:nvPicPr>
          <p:cNvPr id="9" name="Picture 8">
            <a:extLst>
              <a:ext uri="{FF2B5EF4-FFF2-40B4-BE49-F238E27FC236}">
                <a16:creationId xmlns:a16="http://schemas.microsoft.com/office/drawing/2014/main" id="{423C5B77-4F60-8D9A-A026-613CCC9552C3}"/>
              </a:ext>
            </a:extLst>
          </p:cNvPr>
          <p:cNvPicPr>
            <a:picLocks noChangeAspect="1"/>
          </p:cNvPicPr>
          <p:nvPr/>
        </p:nvPicPr>
        <p:blipFill>
          <a:blip r:embed="rId2"/>
          <a:stretch>
            <a:fillRect/>
          </a:stretch>
        </p:blipFill>
        <p:spPr>
          <a:xfrm>
            <a:off x="2751841" y="0"/>
            <a:ext cx="6688318" cy="6858000"/>
          </a:xfrm>
          <a:prstGeom prst="rect">
            <a:avLst/>
          </a:prstGeom>
        </p:spPr>
      </p:pic>
    </p:spTree>
    <p:extLst>
      <p:ext uri="{BB962C8B-B14F-4D97-AF65-F5344CB8AC3E}">
        <p14:creationId xmlns:p14="http://schemas.microsoft.com/office/powerpoint/2010/main" val="3086445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8BF2-3929-B016-E27C-A0D6C78C608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0D5B355-2CCD-ED5E-17E9-D79C61BB5CB5}"/>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D172810A-0028-DBF7-2EC2-F526287CF09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D977AD0-5D2D-ED8A-5019-9BD2A11C5B61}"/>
              </a:ext>
            </a:extLst>
          </p:cNvPr>
          <p:cNvSpPr>
            <a:spLocks noGrp="1"/>
          </p:cNvSpPr>
          <p:nvPr>
            <p:ph type="sldNum" sz="quarter" idx="12"/>
          </p:nvPr>
        </p:nvSpPr>
        <p:spPr/>
        <p:txBody>
          <a:bodyPr/>
          <a:lstStyle/>
          <a:p>
            <a:fld id="{294A09A9-5501-47C1-A89A-A340965A2BE2}" type="slidenum">
              <a:rPr lang="en-US" smtClean="0"/>
              <a:t>26</a:t>
            </a:fld>
            <a:endParaRPr lang="en-US" dirty="0"/>
          </a:p>
        </p:txBody>
      </p:sp>
      <p:pic>
        <p:nvPicPr>
          <p:cNvPr id="9" name="Picture 8">
            <a:extLst>
              <a:ext uri="{FF2B5EF4-FFF2-40B4-BE49-F238E27FC236}">
                <a16:creationId xmlns:a16="http://schemas.microsoft.com/office/drawing/2014/main" id="{86D2FBE2-5B88-0208-FB4C-51F13B0FD8EE}"/>
              </a:ext>
            </a:extLst>
          </p:cNvPr>
          <p:cNvPicPr>
            <a:picLocks noChangeAspect="1"/>
          </p:cNvPicPr>
          <p:nvPr/>
        </p:nvPicPr>
        <p:blipFill>
          <a:blip r:embed="rId2"/>
          <a:stretch>
            <a:fillRect/>
          </a:stretch>
        </p:blipFill>
        <p:spPr>
          <a:xfrm>
            <a:off x="2454706" y="0"/>
            <a:ext cx="7282587" cy="6858000"/>
          </a:xfrm>
          <a:prstGeom prst="rect">
            <a:avLst/>
          </a:prstGeom>
        </p:spPr>
      </p:pic>
    </p:spTree>
    <p:extLst>
      <p:ext uri="{BB962C8B-B14F-4D97-AF65-F5344CB8AC3E}">
        <p14:creationId xmlns:p14="http://schemas.microsoft.com/office/powerpoint/2010/main" val="82463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EE8D-A386-4D36-4DEE-6F23CF9E5246}"/>
              </a:ext>
            </a:extLst>
          </p:cNvPr>
          <p:cNvSpPr>
            <a:spLocks noGrp="1"/>
          </p:cNvSpPr>
          <p:nvPr>
            <p:ph type="title"/>
          </p:nvPr>
        </p:nvSpPr>
        <p:spPr/>
        <p:txBody>
          <a:bodyPr/>
          <a:lstStyle/>
          <a:p>
            <a:r>
              <a:rPr lang="en-US" sz="5400" dirty="0"/>
              <a:t>Use</a:t>
            </a:r>
            <a:r>
              <a:rPr lang="en-US" dirty="0"/>
              <a:t> </a:t>
            </a:r>
            <a:r>
              <a:rPr lang="en-US" sz="5400" dirty="0"/>
              <a:t>Case 4</a:t>
            </a:r>
            <a:endParaRPr lang="en-IN" sz="5400" dirty="0"/>
          </a:p>
        </p:txBody>
      </p:sp>
      <p:sp>
        <p:nvSpPr>
          <p:cNvPr id="3" name="Text Placeholder 2">
            <a:extLst>
              <a:ext uri="{FF2B5EF4-FFF2-40B4-BE49-F238E27FC236}">
                <a16:creationId xmlns:a16="http://schemas.microsoft.com/office/drawing/2014/main" id="{DFF3BAB8-4E43-08A1-DBE3-A5AEBD5DEABD}"/>
              </a:ext>
            </a:extLst>
          </p:cNvPr>
          <p:cNvSpPr>
            <a:spLocks noGrp="1"/>
          </p:cNvSpPr>
          <p:nvPr>
            <p:ph type="body" sz="quarter" idx="13"/>
          </p:nvPr>
        </p:nvSpPr>
        <p:spPr>
          <a:xfrm>
            <a:off x="729842" y="2876550"/>
            <a:ext cx="10209402" cy="2875321"/>
          </a:xfrm>
        </p:spPr>
        <p:txBody>
          <a:bodyPr>
            <a:normAutofit/>
          </a:bodyPr>
          <a:lstStyle/>
          <a:p>
            <a:r>
              <a:rPr lang="en-US" sz="4000" dirty="0"/>
              <a:t>HEALTH DEPARTMENT-PHARMACY WORK REQUEST</a:t>
            </a:r>
            <a:endParaRPr lang="en-IN" sz="4000" dirty="0"/>
          </a:p>
        </p:txBody>
      </p:sp>
      <p:sp>
        <p:nvSpPr>
          <p:cNvPr id="4" name="Footer Placeholder 3">
            <a:extLst>
              <a:ext uri="{FF2B5EF4-FFF2-40B4-BE49-F238E27FC236}">
                <a16:creationId xmlns:a16="http://schemas.microsoft.com/office/drawing/2014/main" id="{7A12ED97-E1A5-26AF-544F-BD8D702CE55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34046D-D2D2-442E-5B38-D51FB7A880E7}"/>
              </a:ext>
            </a:extLst>
          </p:cNvPr>
          <p:cNvSpPr>
            <a:spLocks noGrp="1"/>
          </p:cNvSpPr>
          <p:nvPr>
            <p:ph type="sldNum" sz="quarter" idx="12"/>
          </p:nvPr>
        </p:nvSpPr>
        <p:spPr/>
        <p:txBody>
          <a:bodyPr/>
          <a:lstStyle/>
          <a:p>
            <a:fld id="{294A09A9-5501-47C1-A89A-A340965A2BE2}" type="slidenum">
              <a:rPr lang="en-US" smtClean="0"/>
              <a:t>27</a:t>
            </a:fld>
            <a:endParaRPr lang="en-US" dirty="0"/>
          </a:p>
        </p:txBody>
      </p:sp>
    </p:spTree>
    <p:extLst>
      <p:ext uri="{BB962C8B-B14F-4D97-AF65-F5344CB8AC3E}">
        <p14:creationId xmlns:p14="http://schemas.microsoft.com/office/powerpoint/2010/main" val="1067091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3294-C369-84EB-C870-F949E99052CC}"/>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B8124F34-EC48-2AFA-E0CE-4F45A65ACFD9}"/>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8799FAD9-0502-C2A5-D6E0-1D701C927CBF}"/>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23B7F7E-EF8F-12ED-81DE-2D6C37A37E48}"/>
              </a:ext>
            </a:extLst>
          </p:cNvPr>
          <p:cNvSpPr>
            <a:spLocks noGrp="1"/>
          </p:cNvSpPr>
          <p:nvPr>
            <p:ph type="sldNum" sz="quarter" idx="12"/>
          </p:nvPr>
        </p:nvSpPr>
        <p:spPr/>
        <p:txBody>
          <a:bodyPr/>
          <a:lstStyle/>
          <a:p>
            <a:fld id="{294A09A9-5501-47C1-A89A-A340965A2BE2}" type="slidenum">
              <a:rPr lang="en-US" smtClean="0"/>
              <a:t>28</a:t>
            </a:fld>
            <a:endParaRPr lang="en-US" dirty="0"/>
          </a:p>
        </p:txBody>
      </p:sp>
      <p:pic>
        <p:nvPicPr>
          <p:cNvPr id="7" name="Picture 6">
            <a:extLst>
              <a:ext uri="{FF2B5EF4-FFF2-40B4-BE49-F238E27FC236}">
                <a16:creationId xmlns:a16="http://schemas.microsoft.com/office/drawing/2014/main" id="{ACC81AA6-4B70-B521-26A3-62BEC01C0317}"/>
              </a:ext>
            </a:extLst>
          </p:cNvPr>
          <p:cNvPicPr>
            <a:picLocks noChangeAspect="1"/>
          </p:cNvPicPr>
          <p:nvPr/>
        </p:nvPicPr>
        <p:blipFill>
          <a:blip r:embed="rId2"/>
          <a:stretch>
            <a:fillRect/>
          </a:stretch>
        </p:blipFill>
        <p:spPr>
          <a:xfrm>
            <a:off x="1390682" y="0"/>
            <a:ext cx="9410635" cy="6858000"/>
          </a:xfrm>
          <a:prstGeom prst="rect">
            <a:avLst/>
          </a:prstGeom>
        </p:spPr>
      </p:pic>
    </p:spTree>
    <p:extLst>
      <p:ext uri="{BB962C8B-B14F-4D97-AF65-F5344CB8AC3E}">
        <p14:creationId xmlns:p14="http://schemas.microsoft.com/office/powerpoint/2010/main" val="51259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4422-3B60-4467-65E2-71BDD0FC582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493D339C-206D-18E4-A4B1-C59B4B35EF9A}"/>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872FEC28-585B-0F9A-77A3-BB45643E073A}"/>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FF7D0592-B7CC-770A-89AB-0DDB415FD56B}"/>
              </a:ext>
            </a:extLst>
          </p:cNvPr>
          <p:cNvSpPr>
            <a:spLocks noGrp="1"/>
          </p:cNvSpPr>
          <p:nvPr>
            <p:ph type="sldNum" sz="quarter" idx="12"/>
          </p:nvPr>
        </p:nvSpPr>
        <p:spPr/>
        <p:txBody>
          <a:bodyPr/>
          <a:lstStyle/>
          <a:p>
            <a:fld id="{294A09A9-5501-47C1-A89A-A340965A2BE2}" type="slidenum">
              <a:rPr lang="en-US" smtClean="0"/>
              <a:t>29</a:t>
            </a:fld>
            <a:endParaRPr lang="en-US" dirty="0"/>
          </a:p>
        </p:txBody>
      </p:sp>
      <p:pic>
        <p:nvPicPr>
          <p:cNvPr id="7" name="Picture 6">
            <a:extLst>
              <a:ext uri="{FF2B5EF4-FFF2-40B4-BE49-F238E27FC236}">
                <a16:creationId xmlns:a16="http://schemas.microsoft.com/office/drawing/2014/main" id="{207E93B0-28F5-F7C0-7566-5E9401F0C595}"/>
              </a:ext>
            </a:extLst>
          </p:cNvPr>
          <p:cNvPicPr>
            <a:picLocks noChangeAspect="1"/>
          </p:cNvPicPr>
          <p:nvPr/>
        </p:nvPicPr>
        <p:blipFill>
          <a:blip r:embed="rId2"/>
          <a:stretch>
            <a:fillRect/>
          </a:stretch>
        </p:blipFill>
        <p:spPr>
          <a:xfrm>
            <a:off x="2574562" y="0"/>
            <a:ext cx="7042875" cy="6858000"/>
          </a:xfrm>
          <a:prstGeom prst="rect">
            <a:avLst/>
          </a:prstGeom>
        </p:spPr>
      </p:pic>
    </p:spTree>
    <p:extLst>
      <p:ext uri="{BB962C8B-B14F-4D97-AF65-F5344CB8AC3E}">
        <p14:creationId xmlns:p14="http://schemas.microsoft.com/office/powerpoint/2010/main" val="115386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flipH="1">
            <a:off x="2429436" y="536573"/>
            <a:ext cx="7046258" cy="1453003"/>
          </a:xfrm>
        </p:spPr>
        <p:txBody>
          <a:bodyPr wrap="square" anchor="b">
            <a:normAutofit/>
          </a:bodyPr>
          <a:lstStyle/>
          <a:p>
            <a:r>
              <a:rPr lang="en-US" sz="3600" dirty="0"/>
              <a:t>Solution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2429436" y="2375647"/>
            <a:ext cx="7046258" cy="3434791"/>
          </a:xfrm>
        </p:spPr>
        <p:txBody>
          <a:bodyPr>
            <a:noAutofit/>
          </a:bodyPr>
          <a:lstStyle/>
          <a:p>
            <a:pPr algn="just"/>
            <a:r>
              <a:rPr lang="en-US" dirty="0"/>
              <a:t>NGOs are trying their best to help the people and we aim to make their work easier by building </a:t>
            </a:r>
            <a:r>
              <a:rPr lang="en-US" sz="1800" dirty="0"/>
              <a:t>and</a:t>
            </a:r>
            <a:r>
              <a:rPr lang="en-US" dirty="0"/>
              <a:t> providing an application that acts as a bridge and connects various NGOs, Hospitals, Government, and Logistics in the loop with people who want to donate, or volunteer for NGO work.</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7D59-C5CF-1CD7-A94A-DFD073E9B3B3}"/>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BC9AB74-1828-1564-DE18-2F72E5211991}"/>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D4B93E11-4A04-9154-A2A9-5EA432180EA3}"/>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EDC2A7-1B8E-C176-8957-554987373D52}"/>
              </a:ext>
            </a:extLst>
          </p:cNvPr>
          <p:cNvSpPr>
            <a:spLocks noGrp="1"/>
          </p:cNvSpPr>
          <p:nvPr>
            <p:ph type="sldNum" sz="quarter" idx="12"/>
          </p:nvPr>
        </p:nvSpPr>
        <p:spPr/>
        <p:txBody>
          <a:bodyPr/>
          <a:lstStyle/>
          <a:p>
            <a:fld id="{294A09A9-5501-47C1-A89A-A340965A2BE2}" type="slidenum">
              <a:rPr lang="en-US" smtClean="0"/>
              <a:t>30</a:t>
            </a:fld>
            <a:endParaRPr lang="en-US" dirty="0"/>
          </a:p>
        </p:txBody>
      </p:sp>
      <p:pic>
        <p:nvPicPr>
          <p:cNvPr id="7" name="Picture 6">
            <a:extLst>
              <a:ext uri="{FF2B5EF4-FFF2-40B4-BE49-F238E27FC236}">
                <a16:creationId xmlns:a16="http://schemas.microsoft.com/office/drawing/2014/main" id="{958CB69F-52B6-1274-0D35-9FCA085C08BE}"/>
              </a:ext>
            </a:extLst>
          </p:cNvPr>
          <p:cNvPicPr>
            <a:picLocks noChangeAspect="1"/>
          </p:cNvPicPr>
          <p:nvPr/>
        </p:nvPicPr>
        <p:blipFill>
          <a:blip r:embed="rId2"/>
          <a:stretch>
            <a:fillRect/>
          </a:stretch>
        </p:blipFill>
        <p:spPr>
          <a:xfrm>
            <a:off x="1466126" y="0"/>
            <a:ext cx="9259747" cy="6858000"/>
          </a:xfrm>
          <a:prstGeom prst="rect">
            <a:avLst/>
          </a:prstGeom>
        </p:spPr>
      </p:pic>
    </p:spTree>
    <p:extLst>
      <p:ext uri="{BB962C8B-B14F-4D97-AF65-F5344CB8AC3E}">
        <p14:creationId xmlns:p14="http://schemas.microsoft.com/office/powerpoint/2010/main" val="184611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C994-3336-C806-05C4-ECA0078C643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771342B-2068-B193-7B53-4B5DFB581FCD}"/>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E8D5BA67-C9CD-1075-D7CF-FEFDDBB05B65}"/>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2FA223F-F4FA-F79A-62C3-0FD7F2BE15A6}"/>
              </a:ext>
            </a:extLst>
          </p:cNvPr>
          <p:cNvSpPr>
            <a:spLocks noGrp="1"/>
          </p:cNvSpPr>
          <p:nvPr>
            <p:ph type="sldNum" sz="quarter" idx="12"/>
          </p:nvPr>
        </p:nvSpPr>
        <p:spPr/>
        <p:txBody>
          <a:bodyPr/>
          <a:lstStyle/>
          <a:p>
            <a:fld id="{294A09A9-5501-47C1-A89A-A340965A2BE2}" type="slidenum">
              <a:rPr lang="en-US" smtClean="0"/>
              <a:t>31</a:t>
            </a:fld>
            <a:endParaRPr lang="en-US" dirty="0"/>
          </a:p>
        </p:txBody>
      </p:sp>
      <p:pic>
        <p:nvPicPr>
          <p:cNvPr id="7" name="Picture 6">
            <a:extLst>
              <a:ext uri="{FF2B5EF4-FFF2-40B4-BE49-F238E27FC236}">
                <a16:creationId xmlns:a16="http://schemas.microsoft.com/office/drawing/2014/main" id="{2A2ED835-5F41-7619-4179-EF376525C70F}"/>
              </a:ext>
            </a:extLst>
          </p:cNvPr>
          <p:cNvPicPr>
            <a:picLocks noChangeAspect="1"/>
          </p:cNvPicPr>
          <p:nvPr/>
        </p:nvPicPr>
        <p:blipFill>
          <a:blip r:embed="rId2"/>
          <a:stretch>
            <a:fillRect/>
          </a:stretch>
        </p:blipFill>
        <p:spPr>
          <a:xfrm>
            <a:off x="0" y="41910"/>
            <a:ext cx="12192000" cy="6774180"/>
          </a:xfrm>
          <a:prstGeom prst="rect">
            <a:avLst/>
          </a:prstGeom>
        </p:spPr>
      </p:pic>
    </p:spTree>
    <p:extLst>
      <p:ext uri="{BB962C8B-B14F-4D97-AF65-F5344CB8AC3E}">
        <p14:creationId xmlns:p14="http://schemas.microsoft.com/office/powerpoint/2010/main" val="274784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531D-8194-3852-7C53-61B94626EF33}"/>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F2BC3B2-4395-E9A3-4DF4-E831B71C4A75}"/>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7765F7CA-3AEA-D6F2-BDE9-130E9283E24F}"/>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65986C-DF33-1945-D1B2-1CB3DFAAA5E4}"/>
              </a:ext>
            </a:extLst>
          </p:cNvPr>
          <p:cNvSpPr>
            <a:spLocks noGrp="1"/>
          </p:cNvSpPr>
          <p:nvPr>
            <p:ph type="sldNum" sz="quarter" idx="12"/>
          </p:nvPr>
        </p:nvSpPr>
        <p:spPr/>
        <p:txBody>
          <a:bodyPr/>
          <a:lstStyle/>
          <a:p>
            <a:fld id="{294A09A9-5501-47C1-A89A-A340965A2BE2}" type="slidenum">
              <a:rPr lang="en-US" smtClean="0"/>
              <a:t>32</a:t>
            </a:fld>
            <a:endParaRPr lang="en-US" dirty="0"/>
          </a:p>
        </p:txBody>
      </p:sp>
      <p:pic>
        <p:nvPicPr>
          <p:cNvPr id="7" name="Picture 6">
            <a:extLst>
              <a:ext uri="{FF2B5EF4-FFF2-40B4-BE49-F238E27FC236}">
                <a16:creationId xmlns:a16="http://schemas.microsoft.com/office/drawing/2014/main" id="{DB59A5C1-EE6D-06E0-4415-91D66E977196}"/>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59125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B105-3E12-6DC1-C7AC-A9158AC2A2C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7E58295-A9CF-4F14-A0E5-3F4CB7A5DF66}"/>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22E7BB22-B779-6424-5D87-00B4E7486E0B}"/>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F412D67F-A112-89EB-F26D-251253682D26}"/>
              </a:ext>
            </a:extLst>
          </p:cNvPr>
          <p:cNvSpPr>
            <a:spLocks noGrp="1"/>
          </p:cNvSpPr>
          <p:nvPr>
            <p:ph type="sldNum" sz="quarter" idx="12"/>
          </p:nvPr>
        </p:nvSpPr>
        <p:spPr/>
        <p:txBody>
          <a:bodyPr/>
          <a:lstStyle/>
          <a:p>
            <a:fld id="{294A09A9-5501-47C1-A89A-A340965A2BE2}" type="slidenum">
              <a:rPr lang="en-US" smtClean="0"/>
              <a:t>33</a:t>
            </a:fld>
            <a:endParaRPr lang="en-US" dirty="0"/>
          </a:p>
        </p:txBody>
      </p:sp>
      <p:pic>
        <p:nvPicPr>
          <p:cNvPr id="7" name="Picture 6">
            <a:extLst>
              <a:ext uri="{FF2B5EF4-FFF2-40B4-BE49-F238E27FC236}">
                <a16:creationId xmlns:a16="http://schemas.microsoft.com/office/drawing/2014/main" id="{E4FA3A21-5E87-068F-B425-3E19FD60577A}"/>
              </a:ext>
            </a:extLst>
          </p:cNvPr>
          <p:cNvPicPr>
            <a:picLocks noChangeAspect="1"/>
          </p:cNvPicPr>
          <p:nvPr/>
        </p:nvPicPr>
        <p:blipFill>
          <a:blip r:embed="rId2"/>
          <a:stretch>
            <a:fillRect/>
          </a:stretch>
        </p:blipFill>
        <p:spPr>
          <a:xfrm>
            <a:off x="1792941" y="0"/>
            <a:ext cx="8606118" cy="6858000"/>
          </a:xfrm>
          <a:prstGeom prst="rect">
            <a:avLst/>
          </a:prstGeom>
        </p:spPr>
      </p:pic>
    </p:spTree>
    <p:extLst>
      <p:ext uri="{BB962C8B-B14F-4D97-AF65-F5344CB8AC3E}">
        <p14:creationId xmlns:p14="http://schemas.microsoft.com/office/powerpoint/2010/main" val="1183616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5BB0-2E38-3917-7DA4-115A139DDEF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22497FC-033B-FFD7-8642-B7CAA1BB30AD}"/>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0433F060-8136-1A7E-C9F4-8D555BDC5985}"/>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962B3C5-CADA-6A38-BC61-43B23289ED27}"/>
              </a:ext>
            </a:extLst>
          </p:cNvPr>
          <p:cNvSpPr>
            <a:spLocks noGrp="1"/>
          </p:cNvSpPr>
          <p:nvPr>
            <p:ph type="sldNum" sz="quarter" idx="12"/>
          </p:nvPr>
        </p:nvSpPr>
        <p:spPr/>
        <p:txBody>
          <a:bodyPr/>
          <a:lstStyle/>
          <a:p>
            <a:fld id="{294A09A9-5501-47C1-A89A-A340965A2BE2}" type="slidenum">
              <a:rPr lang="en-US" smtClean="0"/>
              <a:t>34</a:t>
            </a:fld>
            <a:endParaRPr lang="en-US" dirty="0"/>
          </a:p>
        </p:txBody>
      </p:sp>
      <p:pic>
        <p:nvPicPr>
          <p:cNvPr id="7" name="Picture 6">
            <a:extLst>
              <a:ext uri="{FF2B5EF4-FFF2-40B4-BE49-F238E27FC236}">
                <a16:creationId xmlns:a16="http://schemas.microsoft.com/office/drawing/2014/main" id="{F4AE77E1-59AF-5626-6D64-AA02F592DC2B}"/>
              </a:ext>
            </a:extLst>
          </p:cNvPr>
          <p:cNvPicPr>
            <a:picLocks noChangeAspect="1"/>
          </p:cNvPicPr>
          <p:nvPr/>
        </p:nvPicPr>
        <p:blipFill>
          <a:blip r:embed="rId2"/>
          <a:stretch>
            <a:fillRect/>
          </a:stretch>
        </p:blipFill>
        <p:spPr>
          <a:xfrm>
            <a:off x="526051" y="0"/>
            <a:ext cx="11139898" cy="6858000"/>
          </a:xfrm>
          <a:prstGeom prst="rect">
            <a:avLst/>
          </a:prstGeom>
        </p:spPr>
      </p:pic>
    </p:spTree>
    <p:extLst>
      <p:ext uri="{BB962C8B-B14F-4D97-AF65-F5344CB8AC3E}">
        <p14:creationId xmlns:p14="http://schemas.microsoft.com/office/powerpoint/2010/main" val="2398341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BA6E-4145-2A84-FFDF-6555AEF6D63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DBD6386-CD55-8AB4-1A73-10FE9C040B9B}"/>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6BB34D01-9DE5-F223-8960-F488C48AA8A8}"/>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95EF144E-DDD8-83BE-4E2F-79811A7F74FC}"/>
              </a:ext>
            </a:extLst>
          </p:cNvPr>
          <p:cNvSpPr>
            <a:spLocks noGrp="1"/>
          </p:cNvSpPr>
          <p:nvPr>
            <p:ph type="sldNum" sz="quarter" idx="12"/>
          </p:nvPr>
        </p:nvSpPr>
        <p:spPr/>
        <p:txBody>
          <a:bodyPr/>
          <a:lstStyle/>
          <a:p>
            <a:fld id="{294A09A9-5501-47C1-A89A-A340965A2BE2}" type="slidenum">
              <a:rPr lang="en-US" smtClean="0"/>
              <a:t>35</a:t>
            </a:fld>
            <a:endParaRPr lang="en-US" dirty="0"/>
          </a:p>
        </p:txBody>
      </p:sp>
      <p:pic>
        <p:nvPicPr>
          <p:cNvPr id="7" name="Picture 6">
            <a:extLst>
              <a:ext uri="{FF2B5EF4-FFF2-40B4-BE49-F238E27FC236}">
                <a16:creationId xmlns:a16="http://schemas.microsoft.com/office/drawing/2014/main" id="{2E70F0CB-21B2-DDDF-18A9-1159ACF12687}"/>
              </a:ext>
            </a:extLst>
          </p:cNvPr>
          <p:cNvPicPr>
            <a:picLocks noChangeAspect="1"/>
          </p:cNvPicPr>
          <p:nvPr/>
        </p:nvPicPr>
        <p:blipFill>
          <a:blip r:embed="rId2"/>
          <a:stretch>
            <a:fillRect/>
          </a:stretch>
        </p:blipFill>
        <p:spPr>
          <a:xfrm>
            <a:off x="1958443" y="0"/>
            <a:ext cx="8275113" cy="6858000"/>
          </a:xfrm>
          <a:prstGeom prst="rect">
            <a:avLst/>
          </a:prstGeom>
        </p:spPr>
      </p:pic>
    </p:spTree>
    <p:extLst>
      <p:ext uri="{BB962C8B-B14F-4D97-AF65-F5344CB8AC3E}">
        <p14:creationId xmlns:p14="http://schemas.microsoft.com/office/powerpoint/2010/main" val="2118591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AC79-458F-3D4C-F95F-4C17DF41B1F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11D5D8E-9AF3-B8D2-B884-59C76200BFD6}"/>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3AE2F968-F7FE-0331-9720-1E7D9C04D0A2}"/>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835FBE5-C683-7EAC-0FC6-211E69859699}"/>
              </a:ext>
            </a:extLst>
          </p:cNvPr>
          <p:cNvSpPr>
            <a:spLocks noGrp="1"/>
          </p:cNvSpPr>
          <p:nvPr>
            <p:ph type="sldNum" sz="quarter" idx="12"/>
          </p:nvPr>
        </p:nvSpPr>
        <p:spPr/>
        <p:txBody>
          <a:bodyPr/>
          <a:lstStyle/>
          <a:p>
            <a:fld id="{294A09A9-5501-47C1-A89A-A340965A2BE2}" type="slidenum">
              <a:rPr lang="en-US" smtClean="0"/>
              <a:t>36</a:t>
            </a:fld>
            <a:endParaRPr lang="en-US" dirty="0"/>
          </a:p>
        </p:txBody>
      </p:sp>
      <p:pic>
        <p:nvPicPr>
          <p:cNvPr id="7" name="Picture 6">
            <a:extLst>
              <a:ext uri="{FF2B5EF4-FFF2-40B4-BE49-F238E27FC236}">
                <a16:creationId xmlns:a16="http://schemas.microsoft.com/office/drawing/2014/main" id="{A24AC1C8-A2D5-9F97-40E8-DE2F6E3E5C54}"/>
              </a:ext>
            </a:extLst>
          </p:cNvPr>
          <p:cNvPicPr>
            <a:picLocks noChangeAspect="1"/>
          </p:cNvPicPr>
          <p:nvPr/>
        </p:nvPicPr>
        <p:blipFill>
          <a:blip r:embed="rId2"/>
          <a:stretch>
            <a:fillRect/>
          </a:stretch>
        </p:blipFill>
        <p:spPr>
          <a:xfrm>
            <a:off x="1450445" y="0"/>
            <a:ext cx="9291109" cy="6858000"/>
          </a:xfrm>
          <a:prstGeom prst="rect">
            <a:avLst/>
          </a:prstGeom>
        </p:spPr>
      </p:pic>
    </p:spTree>
    <p:extLst>
      <p:ext uri="{BB962C8B-B14F-4D97-AF65-F5344CB8AC3E}">
        <p14:creationId xmlns:p14="http://schemas.microsoft.com/office/powerpoint/2010/main" val="2250880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2F92E-C4E5-6902-66D8-89FC0B2125C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4617B94-F190-7350-0ED2-D0C710175578}"/>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B6CFD793-0FB1-447D-6E33-BBDCB5CBC906}"/>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010AB2E2-2131-68CF-E4FE-86E0955F5CF3}"/>
              </a:ext>
            </a:extLst>
          </p:cNvPr>
          <p:cNvSpPr>
            <a:spLocks noGrp="1"/>
          </p:cNvSpPr>
          <p:nvPr>
            <p:ph type="sldNum" sz="quarter" idx="12"/>
          </p:nvPr>
        </p:nvSpPr>
        <p:spPr/>
        <p:txBody>
          <a:bodyPr/>
          <a:lstStyle/>
          <a:p>
            <a:fld id="{294A09A9-5501-47C1-A89A-A340965A2BE2}" type="slidenum">
              <a:rPr lang="en-US" smtClean="0"/>
              <a:t>37</a:t>
            </a:fld>
            <a:endParaRPr lang="en-US" dirty="0"/>
          </a:p>
        </p:txBody>
      </p:sp>
      <p:pic>
        <p:nvPicPr>
          <p:cNvPr id="7" name="Picture 6">
            <a:extLst>
              <a:ext uri="{FF2B5EF4-FFF2-40B4-BE49-F238E27FC236}">
                <a16:creationId xmlns:a16="http://schemas.microsoft.com/office/drawing/2014/main" id="{395D0A3A-E2CD-F5B6-49D5-BC36D63AB4F7}"/>
              </a:ext>
            </a:extLst>
          </p:cNvPr>
          <p:cNvPicPr>
            <a:picLocks noChangeAspect="1"/>
          </p:cNvPicPr>
          <p:nvPr/>
        </p:nvPicPr>
        <p:blipFill>
          <a:blip r:embed="rId2"/>
          <a:stretch>
            <a:fillRect/>
          </a:stretch>
        </p:blipFill>
        <p:spPr>
          <a:xfrm>
            <a:off x="1606311" y="0"/>
            <a:ext cx="8979378" cy="6858000"/>
          </a:xfrm>
          <a:prstGeom prst="rect">
            <a:avLst/>
          </a:prstGeom>
        </p:spPr>
      </p:pic>
    </p:spTree>
    <p:extLst>
      <p:ext uri="{BB962C8B-B14F-4D97-AF65-F5344CB8AC3E}">
        <p14:creationId xmlns:p14="http://schemas.microsoft.com/office/powerpoint/2010/main" val="3771588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EF53-1BBF-B3A0-F3CC-7AE5210A9854}"/>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59BD590-D70D-D1A3-0A88-9E850E47F80D}"/>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761B084F-CDCE-E35A-2352-BDEBD5A70E7C}"/>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9CE74C6-66A2-D188-F146-2D81A5EF1CD0}"/>
              </a:ext>
            </a:extLst>
          </p:cNvPr>
          <p:cNvSpPr>
            <a:spLocks noGrp="1"/>
          </p:cNvSpPr>
          <p:nvPr>
            <p:ph type="sldNum" sz="quarter" idx="12"/>
          </p:nvPr>
        </p:nvSpPr>
        <p:spPr/>
        <p:txBody>
          <a:bodyPr/>
          <a:lstStyle/>
          <a:p>
            <a:fld id="{294A09A9-5501-47C1-A89A-A340965A2BE2}" type="slidenum">
              <a:rPr lang="en-US" smtClean="0"/>
              <a:t>38</a:t>
            </a:fld>
            <a:endParaRPr lang="en-US" dirty="0"/>
          </a:p>
        </p:txBody>
      </p:sp>
      <p:pic>
        <p:nvPicPr>
          <p:cNvPr id="7" name="Picture 6">
            <a:extLst>
              <a:ext uri="{FF2B5EF4-FFF2-40B4-BE49-F238E27FC236}">
                <a16:creationId xmlns:a16="http://schemas.microsoft.com/office/drawing/2014/main" id="{BEE032A5-E788-4049-0479-A515588FDD0A}"/>
              </a:ext>
            </a:extLst>
          </p:cNvPr>
          <p:cNvPicPr>
            <a:picLocks noChangeAspect="1"/>
          </p:cNvPicPr>
          <p:nvPr/>
        </p:nvPicPr>
        <p:blipFill>
          <a:blip r:embed="rId2"/>
          <a:stretch>
            <a:fillRect/>
          </a:stretch>
        </p:blipFill>
        <p:spPr>
          <a:xfrm>
            <a:off x="491914" y="0"/>
            <a:ext cx="11208172" cy="6858000"/>
          </a:xfrm>
          <a:prstGeom prst="rect">
            <a:avLst/>
          </a:prstGeom>
        </p:spPr>
      </p:pic>
    </p:spTree>
    <p:extLst>
      <p:ext uri="{BB962C8B-B14F-4D97-AF65-F5344CB8AC3E}">
        <p14:creationId xmlns:p14="http://schemas.microsoft.com/office/powerpoint/2010/main" val="185830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EE8D-A386-4D36-4DEE-6F23CF9E5246}"/>
              </a:ext>
            </a:extLst>
          </p:cNvPr>
          <p:cNvSpPr>
            <a:spLocks noGrp="1"/>
          </p:cNvSpPr>
          <p:nvPr>
            <p:ph type="title"/>
          </p:nvPr>
        </p:nvSpPr>
        <p:spPr/>
        <p:txBody>
          <a:bodyPr/>
          <a:lstStyle/>
          <a:p>
            <a:r>
              <a:rPr lang="en-US" sz="5400" dirty="0"/>
              <a:t>Use</a:t>
            </a:r>
            <a:r>
              <a:rPr lang="en-US" dirty="0"/>
              <a:t> </a:t>
            </a:r>
            <a:r>
              <a:rPr lang="en-US" sz="5400" dirty="0"/>
              <a:t>Case 5</a:t>
            </a:r>
            <a:endParaRPr lang="en-IN" sz="5400" dirty="0"/>
          </a:p>
        </p:txBody>
      </p:sp>
      <p:sp>
        <p:nvSpPr>
          <p:cNvPr id="3" name="Text Placeholder 2">
            <a:extLst>
              <a:ext uri="{FF2B5EF4-FFF2-40B4-BE49-F238E27FC236}">
                <a16:creationId xmlns:a16="http://schemas.microsoft.com/office/drawing/2014/main" id="{DFF3BAB8-4E43-08A1-DBE3-A5AEBD5DEABD}"/>
              </a:ext>
            </a:extLst>
          </p:cNvPr>
          <p:cNvSpPr>
            <a:spLocks noGrp="1"/>
          </p:cNvSpPr>
          <p:nvPr>
            <p:ph type="body" sz="quarter" idx="13"/>
          </p:nvPr>
        </p:nvSpPr>
        <p:spPr>
          <a:xfrm>
            <a:off x="729842" y="2876550"/>
            <a:ext cx="10209402" cy="2875321"/>
          </a:xfrm>
        </p:spPr>
        <p:txBody>
          <a:bodyPr>
            <a:normAutofit/>
          </a:bodyPr>
          <a:lstStyle/>
          <a:p>
            <a:r>
              <a:rPr lang="en-US" sz="4000" dirty="0"/>
              <a:t>INVENTORY AND PHARMACY – LOGISTICS WORKREQUEST</a:t>
            </a:r>
            <a:endParaRPr lang="en-IN" sz="4000" dirty="0"/>
          </a:p>
        </p:txBody>
      </p:sp>
      <p:sp>
        <p:nvSpPr>
          <p:cNvPr id="4" name="Footer Placeholder 3">
            <a:extLst>
              <a:ext uri="{FF2B5EF4-FFF2-40B4-BE49-F238E27FC236}">
                <a16:creationId xmlns:a16="http://schemas.microsoft.com/office/drawing/2014/main" id="{7A12ED97-E1A5-26AF-544F-BD8D702CE55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34046D-D2D2-442E-5B38-D51FB7A880E7}"/>
              </a:ext>
            </a:extLst>
          </p:cNvPr>
          <p:cNvSpPr>
            <a:spLocks noGrp="1"/>
          </p:cNvSpPr>
          <p:nvPr>
            <p:ph type="sldNum" sz="quarter" idx="12"/>
          </p:nvPr>
        </p:nvSpPr>
        <p:spPr/>
        <p:txBody>
          <a:bodyPr/>
          <a:lstStyle/>
          <a:p>
            <a:fld id="{294A09A9-5501-47C1-A89A-A340965A2BE2}" type="slidenum">
              <a:rPr lang="en-US" smtClean="0"/>
              <a:t>39</a:t>
            </a:fld>
            <a:endParaRPr lang="en-US" dirty="0"/>
          </a:p>
        </p:txBody>
      </p:sp>
    </p:spTree>
    <p:extLst>
      <p:ext uri="{BB962C8B-B14F-4D97-AF65-F5344CB8AC3E}">
        <p14:creationId xmlns:p14="http://schemas.microsoft.com/office/powerpoint/2010/main" val="258201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flipH="1">
            <a:off x="4338917" y="0"/>
            <a:ext cx="2250141" cy="754345"/>
          </a:xfrm>
        </p:spPr>
        <p:txBody>
          <a:bodyPr wrap="square" anchor="b">
            <a:normAutofit/>
          </a:bodyPr>
          <a:lstStyle/>
          <a:p>
            <a:r>
              <a:rPr lang="en-US" sz="3600" dirty="0"/>
              <a:t>Approach</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528919" y="898094"/>
            <a:ext cx="7046258" cy="5459506"/>
          </a:xfrm>
        </p:spPr>
        <p:txBody>
          <a:bodyPr>
            <a:noAutofit/>
          </a:bodyPr>
          <a:lstStyle/>
          <a:p>
            <a:pPr marL="285750" indent="-285750" algn="just">
              <a:buFont typeface="Arial" panose="020B0604020202020204" pitchFamily="34" charset="0"/>
              <a:buChar char="•"/>
            </a:pPr>
            <a:r>
              <a:rPr lang="en-US" dirty="0"/>
              <a:t>Connect the volunteers to NGOs who are willing to help the needy by providing them with good education and awareness programs.</a:t>
            </a:r>
          </a:p>
          <a:p>
            <a:pPr marL="285750" indent="-285750" algn="just">
              <a:buFont typeface="Arial" panose="020B0604020202020204" pitchFamily="34" charset="0"/>
              <a:buChar char="•"/>
            </a:pPr>
            <a:r>
              <a:rPr lang="en-US" dirty="0"/>
              <a:t>Connect the Doctors to NGOs who might want to help in improving these people’s health.</a:t>
            </a:r>
          </a:p>
          <a:p>
            <a:pPr marL="285750" indent="-285750" algn="just">
              <a:buFont typeface="Arial" panose="020B0604020202020204" pitchFamily="34" charset="0"/>
              <a:buChar char="•"/>
            </a:pPr>
            <a:r>
              <a:rPr lang="en-US" dirty="0"/>
              <a:t>Connect the pharmacies to these NGOs who can help them in providing the necessary medicines doe the needy people.</a:t>
            </a:r>
          </a:p>
          <a:p>
            <a:pPr marL="285750" indent="-285750" algn="just">
              <a:buFont typeface="Arial" panose="020B0604020202020204" pitchFamily="34" charset="0"/>
              <a:buChar char="•"/>
            </a:pPr>
            <a:r>
              <a:rPr lang="en-US" dirty="0"/>
              <a:t>Connect the Volunteers to the NGOs who want to donate their things such as books, clothes, electronic devices, etc.</a:t>
            </a:r>
          </a:p>
          <a:p>
            <a:pPr marL="285750" indent="-285750" algn="just">
              <a:buFont typeface="Arial" panose="020B0604020202020204" pitchFamily="34" charset="0"/>
              <a:buChar char="•"/>
            </a:pPr>
            <a:r>
              <a:rPr lang="en-US" dirty="0"/>
              <a:t>Connect a logistics system that does the work of transferring the things from one place to another.</a:t>
            </a:r>
          </a:p>
          <a:p>
            <a:pPr marL="285750" indent="-285750" algn="just">
              <a:buFont typeface="Arial" panose="020B0604020202020204" pitchFamily="34" charset="0"/>
              <a:buChar char="•"/>
            </a:pPr>
            <a:r>
              <a:rPr lang="en-US" dirty="0"/>
              <a:t>Connect Government to all these entities so that it can use the data to find the underlying problems and issues inside the country and work on them.</a:t>
            </a:r>
          </a:p>
          <a:p>
            <a:pPr marL="285750" indent="-285750" algn="just">
              <a:buFont typeface="Arial" panose="020B0604020202020204" pitchFamily="34" charset="0"/>
              <a:buChar char="•"/>
            </a:pPr>
            <a:endParaRPr lang="en-US" dirty="0"/>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a:t>
            </a:fld>
            <a:endParaRPr lang="en-US" dirty="0"/>
          </a:p>
        </p:txBody>
      </p:sp>
      <p:pic>
        <p:nvPicPr>
          <p:cNvPr id="5" name="Picture 4">
            <a:extLst>
              <a:ext uri="{FF2B5EF4-FFF2-40B4-BE49-F238E27FC236}">
                <a16:creationId xmlns:a16="http://schemas.microsoft.com/office/drawing/2014/main" id="{F552457D-9938-A64A-C3C9-8C5739F3AF65}"/>
              </a:ext>
            </a:extLst>
          </p:cNvPr>
          <p:cNvPicPr>
            <a:picLocks noChangeAspect="1"/>
          </p:cNvPicPr>
          <p:nvPr/>
        </p:nvPicPr>
        <p:blipFill>
          <a:blip r:embed="rId2"/>
          <a:stretch>
            <a:fillRect/>
          </a:stretch>
        </p:blipFill>
        <p:spPr>
          <a:xfrm>
            <a:off x="7754469" y="377172"/>
            <a:ext cx="4069977" cy="3191435"/>
          </a:xfrm>
          <a:prstGeom prst="rect">
            <a:avLst/>
          </a:prstGeom>
        </p:spPr>
      </p:pic>
      <p:pic>
        <p:nvPicPr>
          <p:cNvPr id="7" name="Picture 6">
            <a:extLst>
              <a:ext uri="{FF2B5EF4-FFF2-40B4-BE49-F238E27FC236}">
                <a16:creationId xmlns:a16="http://schemas.microsoft.com/office/drawing/2014/main" id="{175843D2-2082-3BB5-F893-28C08812C994}"/>
              </a:ext>
            </a:extLst>
          </p:cNvPr>
          <p:cNvPicPr>
            <a:picLocks noChangeAspect="1"/>
          </p:cNvPicPr>
          <p:nvPr/>
        </p:nvPicPr>
        <p:blipFill>
          <a:blip r:embed="rId3"/>
          <a:stretch>
            <a:fillRect/>
          </a:stretch>
        </p:blipFill>
        <p:spPr>
          <a:xfrm>
            <a:off x="7862814" y="3935507"/>
            <a:ext cx="3961632" cy="2741994"/>
          </a:xfrm>
          <a:prstGeom prst="rect">
            <a:avLst/>
          </a:prstGeom>
        </p:spPr>
      </p:pic>
    </p:spTree>
    <p:extLst>
      <p:ext uri="{BB962C8B-B14F-4D97-AF65-F5344CB8AC3E}">
        <p14:creationId xmlns:p14="http://schemas.microsoft.com/office/powerpoint/2010/main" val="2210005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C044-D480-D72E-F363-50E22359897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5169FDB-0F06-8A48-AFE3-5C0DDAC9FC5F}"/>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8EE30A1B-D86A-0E96-CA8D-61D0F3C6977C}"/>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9E8608A7-DCE6-BDCF-566F-535A331D12A7}"/>
              </a:ext>
            </a:extLst>
          </p:cNvPr>
          <p:cNvSpPr>
            <a:spLocks noGrp="1"/>
          </p:cNvSpPr>
          <p:nvPr>
            <p:ph type="sldNum" sz="quarter" idx="12"/>
          </p:nvPr>
        </p:nvSpPr>
        <p:spPr/>
        <p:txBody>
          <a:bodyPr/>
          <a:lstStyle/>
          <a:p>
            <a:fld id="{294A09A9-5501-47C1-A89A-A340965A2BE2}" type="slidenum">
              <a:rPr lang="en-US" smtClean="0"/>
              <a:t>40</a:t>
            </a:fld>
            <a:endParaRPr lang="en-US" dirty="0"/>
          </a:p>
        </p:txBody>
      </p:sp>
      <p:pic>
        <p:nvPicPr>
          <p:cNvPr id="7" name="Picture 6">
            <a:extLst>
              <a:ext uri="{FF2B5EF4-FFF2-40B4-BE49-F238E27FC236}">
                <a16:creationId xmlns:a16="http://schemas.microsoft.com/office/drawing/2014/main" id="{239F8AC0-513D-3FEB-525F-006E24EA3AB6}"/>
              </a:ext>
            </a:extLst>
          </p:cNvPr>
          <p:cNvPicPr>
            <a:picLocks noChangeAspect="1"/>
          </p:cNvPicPr>
          <p:nvPr/>
        </p:nvPicPr>
        <p:blipFill>
          <a:blip r:embed="rId2"/>
          <a:stretch>
            <a:fillRect/>
          </a:stretch>
        </p:blipFill>
        <p:spPr>
          <a:xfrm>
            <a:off x="1016000" y="0"/>
            <a:ext cx="10160000" cy="6858000"/>
          </a:xfrm>
          <a:prstGeom prst="rect">
            <a:avLst/>
          </a:prstGeom>
        </p:spPr>
      </p:pic>
    </p:spTree>
    <p:extLst>
      <p:ext uri="{BB962C8B-B14F-4D97-AF65-F5344CB8AC3E}">
        <p14:creationId xmlns:p14="http://schemas.microsoft.com/office/powerpoint/2010/main" val="427970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E5E9-C0BB-5CBB-3C5C-8ED77015146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40D5BD53-3810-6FEF-1DBC-D478D7ACE3BD}"/>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C65983CD-D48A-67AC-D059-CF7643D9B0E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BFA3D43-B706-AF50-B374-0FD04A13E372}"/>
              </a:ext>
            </a:extLst>
          </p:cNvPr>
          <p:cNvSpPr>
            <a:spLocks noGrp="1"/>
          </p:cNvSpPr>
          <p:nvPr>
            <p:ph type="sldNum" sz="quarter" idx="12"/>
          </p:nvPr>
        </p:nvSpPr>
        <p:spPr/>
        <p:txBody>
          <a:bodyPr/>
          <a:lstStyle/>
          <a:p>
            <a:fld id="{294A09A9-5501-47C1-A89A-A340965A2BE2}" type="slidenum">
              <a:rPr lang="en-US" smtClean="0"/>
              <a:t>41</a:t>
            </a:fld>
            <a:endParaRPr lang="en-US" dirty="0"/>
          </a:p>
        </p:txBody>
      </p:sp>
      <p:pic>
        <p:nvPicPr>
          <p:cNvPr id="7" name="Picture 6">
            <a:extLst>
              <a:ext uri="{FF2B5EF4-FFF2-40B4-BE49-F238E27FC236}">
                <a16:creationId xmlns:a16="http://schemas.microsoft.com/office/drawing/2014/main" id="{0B3DAE6A-8508-C06C-E508-6226B129EF90}"/>
              </a:ext>
            </a:extLst>
          </p:cNvPr>
          <p:cNvPicPr>
            <a:picLocks noChangeAspect="1"/>
          </p:cNvPicPr>
          <p:nvPr/>
        </p:nvPicPr>
        <p:blipFill>
          <a:blip r:embed="rId2"/>
          <a:stretch>
            <a:fillRect/>
          </a:stretch>
        </p:blipFill>
        <p:spPr>
          <a:xfrm>
            <a:off x="1034745" y="0"/>
            <a:ext cx="10122509" cy="6858000"/>
          </a:xfrm>
          <a:prstGeom prst="rect">
            <a:avLst/>
          </a:prstGeom>
        </p:spPr>
      </p:pic>
    </p:spTree>
    <p:extLst>
      <p:ext uri="{BB962C8B-B14F-4D97-AF65-F5344CB8AC3E}">
        <p14:creationId xmlns:p14="http://schemas.microsoft.com/office/powerpoint/2010/main" val="1686079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30EE-C944-9DF7-1DDD-E4DDF30889A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52E5C72-0B40-3864-658B-A5D810B092C3}"/>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D9DD931A-BEA1-180C-E268-7E1990A9356F}"/>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75002D29-B2A5-33A8-D192-D1C8548C1CAE}"/>
              </a:ext>
            </a:extLst>
          </p:cNvPr>
          <p:cNvSpPr>
            <a:spLocks noGrp="1"/>
          </p:cNvSpPr>
          <p:nvPr>
            <p:ph type="sldNum" sz="quarter" idx="12"/>
          </p:nvPr>
        </p:nvSpPr>
        <p:spPr/>
        <p:txBody>
          <a:bodyPr/>
          <a:lstStyle/>
          <a:p>
            <a:fld id="{294A09A9-5501-47C1-A89A-A340965A2BE2}" type="slidenum">
              <a:rPr lang="en-US" smtClean="0"/>
              <a:t>42</a:t>
            </a:fld>
            <a:endParaRPr lang="en-US" dirty="0"/>
          </a:p>
        </p:txBody>
      </p:sp>
      <p:pic>
        <p:nvPicPr>
          <p:cNvPr id="7" name="Picture 6">
            <a:extLst>
              <a:ext uri="{FF2B5EF4-FFF2-40B4-BE49-F238E27FC236}">
                <a16:creationId xmlns:a16="http://schemas.microsoft.com/office/drawing/2014/main" id="{50382781-2C73-8F22-D7B1-FA45BFE1D07F}"/>
              </a:ext>
            </a:extLst>
          </p:cNvPr>
          <p:cNvPicPr>
            <a:picLocks noChangeAspect="1"/>
          </p:cNvPicPr>
          <p:nvPr/>
        </p:nvPicPr>
        <p:blipFill>
          <a:blip r:embed="rId2"/>
          <a:stretch>
            <a:fillRect/>
          </a:stretch>
        </p:blipFill>
        <p:spPr>
          <a:xfrm>
            <a:off x="1489451" y="0"/>
            <a:ext cx="9213098" cy="6858000"/>
          </a:xfrm>
          <a:prstGeom prst="rect">
            <a:avLst/>
          </a:prstGeom>
        </p:spPr>
      </p:pic>
    </p:spTree>
    <p:extLst>
      <p:ext uri="{BB962C8B-B14F-4D97-AF65-F5344CB8AC3E}">
        <p14:creationId xmlns:p14="http://schemas.microsoft.com/office/powerpoint/2010/main" val="846889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BBF5-0D88-200C-9567-D914131DD24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5A175D42-BD1B-9497-C6BC-EF4D6D42BA04}"/>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0FB99F76-350C-56F3-91C7-D49DE880CED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4F7E71CA-F8CA-4F9D-04B3-8F1E02A17FEF}"/>
              </a:ext>
            </a:extLst>
          </p:cNvPr>
          <p:cNvSpPr>
            <a:spLocks noGrp="1"/>
          </p:cNvSpPr>
          <p:nvPr>
            <p:ph type="sldNum" sz="quarter" idx="12"/>
          </p:nvPr>
        </p:nvSpPr>
        <p:spPr/>
        <p:txBody>
          <a:bodyPr/>
          <a:lstStyle/>
          <a:p>
            <a:fld id="{294A09A9-5501-47C1-A89A-A340965A2BE2}" type="slidenum">
              <a:rPr lang="en-US" smtClean="0"/>
              <a:t>43</a:t>
            </a:fld>
            <a:endParaRPr lang="en-US" dirty="0"/>
          </a:p>
        </p:txBody>
      </p:sp>
      <p:pic>
        <p:nvPicPr>
          <p:cNvPr id="7" name="Picture 6">
            <a:extLst>
              <a:ext uri="{FF2B5EF4-FFF2-40B4-BE49-F238E27FC236}">
                <a16:creationId xmlns:a16="http://schemas.microsoft.com/office/drawing/2014/main" id="{72917764-7611-1AFA-646B-4148F4FB670A}"/>
              </a:ext>
            </a:extLst>
          </p:cNvPr>
          <p:cNvPicPr>
            <a:picLocks noChangeAspect="1"/>
          </p:cNvPicPr>
          <p:nvPr/>
        </p:nvPicPr>
        <p:blipFill>
          <a:blip r:embed="rId2"/>
          <a:stretch>
            <a:fillRect/>
          </a:stretch>
        </p:blipFill>
        <p:spPr>
          <a:xfrm>
            <a:off x="1426128" y="25167"/>
            <a:ext cx="9404060" cy="6858000"/>
          </a:xfrm>
          <a:prstGeom prst="rect">
            <a:avLst/>
          </a:prstGeom>
        </p:spPr>
      </p:pic>
    </p:spTree>
    <p:extLst>
      <p:ext uri="{BB962C8B-B14F-4D97-AF65-F5344CB8AC3E}">
        <p14:creationId xmlns:p14="http://schemas.microsoft.com/office/powerpoint/2010/main" val="141114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B963-6A6F-DF84-6346-CAFC2344C30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6870E54-394E-74DA-A503-B9D59EFA7D84}"/>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B5B4C4E5-4B50-80DD-D026-43CB6CA1469F}"/>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4CD090C2-3586-C6BC-69A8-AF5AA7209483}"/>
              </a:ext>
            </a:extLst>
          </p:cNvPr>
          <p:cNvSpPr>
            <a:spLocks noGrp="1"/>
          </p:cNvSpPr>
          <p:nvPr>
            <p:ph type="sldNum" sz="quarter" idx="12"/>
          </p:nvPr>
        </p:nvSpPr>
        <p:spPr/>
        <p:txBody>
          <a:bodyPr/>
          <a:lstStyle/>
          <a:p>
            <a:fld id="{294A09A9-5501-47C1-A89A-A340965A2BE2}" type="slidenum">
              <a:rPr lang="en-US" smtClean="0"/>
              <a:t>44</a:t>
            </a:fld>
            <a:endParaRPr lang="en-US" dirty="0"/>
          </a:p>
        </p:txBody>
      </p:sp>
      <p:pic>
        <p:nvPicPr>
          <p:cNvPr id="7" name="Picture 6">
            <a:extLst>
              <a:ext uri="{FF2B5EF4-FFF2-40B4-BE49-F238E27FC236}">
                <a16:creationId xmlns:a16="http://schemas.microsoft.com/office/drawing/2014/main" id="{6E6C133B-827A-C09F-D60A-E6C2DC02DCF6}"/>
              </a:ext>
            </a:extLst>
          </p:cNvPr>
          <p:cNvPicPr>
            <a:picLocks noChangeAspect="1"/>
          </p:cNvPicPr>
          <p:nvPr/>
        </p:nvPicPr>
        <p:blipFill>
          <a:blip r:embed="rId2"/>
          <a:stretch>
            <a:fillRect/>
          </a:stretch>
        </p:blipFill>
        <p:spPr>
          <a:xfrm>
            <a:off x="1468072" y="0"/>
            <a:ext cx="9127223" cy="6858000"/>
          </a:xfrm>
          <a:prstGeom prst="rect">
            <a:avLst/>
          </a:prstGeom>
        </p:spPr>
      </p:pic>
    </p:spTree>
    <p:extLst>
      <p:ext uri="{BB962C8B-B14F-4D97-AF65-F5344CB8AC3E}">
        <p14:creationId xmlns:p14="http://schemas.microsoft.com/office/powerpoint/2010/main" val="136665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918A-5C10-BBAA-9FE0-18C5B925B6E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0AA57D2-F7F5-BFA5-1076-086A991525EF}"/>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B4650803-3E6F-B343-760A-EF7553F0C37F}"/>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122A735-86F5-5AD6-9F00-82DD40CC88FC}"/>
              </a:ext>
            </a:extLst>
          </p:cNvPr>
          <p:cNvSpPr>
            <a:spLocks noGrp="1"/>
          </p:cNvSpPr>
          <p:nvPr>
            <p:ph type="sldNum" sz="quarter" idx="12"/>
          </p:nvPr>
        </p:nvSpPr>
        <p:spPr/>
        <p:txBody>
          <a:bodyPr/>
          <a:lstStyle/>
          <a:p>
            <a:fld id="{294A09A9-5501-47C1-A89A-A340965A2BE2}" type="slidenum">
              <a:rPr lang="en-US" smtClean="0"/>
              <a:t>45</a:t>
            </a:fld>
            <a:endParaRPr lang="en-US" dirty="0"/>
          </a:p>
        </p:txBody>
      </p:sp>
      <p:pic>
        <p:nvPicPr>
          <p:cNvPr id="7" name="Picture 6">
            <a:extLst>
              <a:ext uri="{FF2B5EF4-FFF2-40B4-BE49-F238E27FC236}">
                <a16:creationId xmlns:a16="http://schemas.microsoft.com/office/drawing/2014/main" id="{D024547F-9D7C-8DA2-0C10-081BBCF8D518}"/>
              </a:ext>
            </a:extLst>
          </p:cNvPr>
          <p:cNvPicPr>
            <a:picLocks noChangeAspect="1"/>
          </p:cNvPicPr>
          <p:nvPr/>
        </p:nvPicPr>
        <p:blipFill>
          <a:blip r:embed="rId2"/>
          <a:stretch>
            <a:fillRect/>
          </a:stretch>
        </p:blipFill>
        <p:spPr>
          <a:xfrm>
            <a:off x="1451295" y="0"/>
            <a:ext cx="9303391" cy="6858000"/>
          </a:xfrm>
          <a:prstGeom prst="rect">
            <a:avLst/>
          </a:prstGeom>
        </p:spPr>
      </p:pic>
    </p:spTree>
    <p:extLst>
      <p:ext uri="{BB962C8B-B14F-4D97-AF65-F5344CB8AC3E}">
        <p14:creationId xmlns:p14="http://schemas.microsoft.com/office/powerpoint/2010/main" val="74249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C884-C893-8646-C584-FD5EB0F777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1910278-9427-D5FB-857F-EDE9C8B210D2}"/>
              </a:ext>
            </a:extLst>
          </p:cNvPr>
          <p:cNvSpPr>
            <a:spLocks noGrp="1"/>
          </p:cNvSpPr>
          <p:nvPr>
            <p:ph type="body" sz="quarter" idx="13"/>
          </p:nvPr>
        </p:nvSpPr>
        <p:spPr/>
        <p:txBody>
          <a:bodyPr/>
          <a:lstStyle/>
          <a:p>
            <a:endParaRPr lang="en-IN" dirty="0"/>
          </a:p>
        </p:txBody>
      </p:sp>
      <p:sp>
        <p:nvSpPr>
          <p:cNvPr id="4" name="Footer Placeholder 3">
            <a:extLst>
              <a:ext uri="{FF2B5EF4-FFF2-40B4-BE49-F238E27FC236}">
                <a16:creationId xmlns:a16="http://schemas.microsoft.com/office/drawing/2014/main" id="{7557758D-16A1-4258-B5E3-FB4FDF652786}"/>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FE20225E-1ECF-C4F6-47E4-C78A3807BCB1}"/>
              </a:ext>
            </a:extLst>
          </p:cNvPr>
          <p:cNvSpPr>
            <a:spLocks noGrp="1"/>
          </p:cNvSpPr>
          <p:nvPr>
            <p:ph type="sldNum" sz="quarter" idx="12"/>
          </p:nvPr>
        </p:nvSpPr>
        <p:spPr/>
        <p:txBody>
          <a:bodyPr/>
          <a:lstStyle/>
          <a:p>
            <a:fld id="{294A09A9-5501-47C1-A89A-A340965A2BE2}" type="slidenum">
              <a:rPr lang="en-US" smtClean="0"/>
              <a:t>46</a:t>
            </a:fld>
            <a:endParaRPr lang="en-US" dirty="0"/>
          </a:p>
        </p:txBody>
      </p:sp>
      <p:pic>
        <p:nvPicPr>
          <p:cNvPr id="7" name="Picture 6">
            <a:extLst>
              <a:ext uri="{FF2B5EF4-FFF2-40B4-BE49-F238E27FC236}">
                <a16:creationId xmlns:a16="http://schemas.microsoft.com/office/drawing/2014/main" id="{5F289BB3-9C93-A6DF-18A2-4B3C6E4712A8}"/>
              </a:ext>
            </a:extLst>
          </p:cNvPr>
          <p:cNvPicPr>
            <a:picLocks noChangeAspect="1"/>
          </p:cNvPicPr>
          <p:nvPr/>
        </p:nvPicPr>
        <p:blipFill>
          <a:blip r:embed="rId2"/>
          <a:stretch>
            <a:fillRect/>
          </a:stretch>
        </p:blipFill>
        <p:spPr>
          <a:xfrm>
            <a:off x="1016000" y="0"/>
            <a:ext cx="10160000" cy="6858000"/>
          </a:xfrm>
          <a:prstGeom prst="rect">
            <a:avLst/>
          </a:prstGeom>
        </p:spPr>
      </p:pic>
    </p:spTree>
    <p:extLst>
      <p:ext uri="{BB962C8B-B14F-4D97-AF65-F5344CB8AC3E}">
        <p14:creationId xmlns:p14="http://schemas.microsoft.com/office/powerpoint/2010/main" val="337464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5A5E-41B2-E4BE-D766-BFED401E5FF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747EA7B-0B2E-685E-0B22-E2CFFBA3BA55}"/>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3ADEA65C-BD29-CEC0-F958-D4E39E55E64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FABA5-DD28-7D1E-1DE0-B01DB9F2D219}"/>
              </a:ext>
            </a:extLst>
          </p:cNvPr>
          <p:cNvSpPr>
            <a:spLocks noGrp="1"/>
          </p:cNvSpPr>
          <p:nvPr>
            <p:ph type="sldNum" sz="quarter" idx="12"/>
          </p:nvPr>
        </p:nvSpPr>
        <p:spPr/>
        <p:txBody>
          <a:bodyPr/>
          <a:lstStyle/>
          <a:p>
            <a:fld id="{294A09A9-5501-47C1-A89A-A340965A2BE2}" type="slidenum">
              <a:rPr lang="en-US" smtClean="0"/>
              <a:t>47</a:t>
            </a:fld>
            <a:endParaRPr lang="en-US" dirty="0"/>
          </a:p>
        </p:txBody>
      </p:sp>
      <p:pic>
        <p:nvPicPr>
          <p:cNvPr id="7" name="Picture 6">
            <a:extLst>
              <a:ext uri="{FF2B5EF4-FFF2-40B4-BE49-F238E27FC236}">
                <a16:creationId xmlns:a16="http://schemas.microsoft.com/office/drawing/2014/main" id="{2EEAC09F-F0DB-1806-796F-05EA56FD402E}"/>
              </a:ext>
            </a:extLst>
          </p:cNvPr>
          <p:cNvPicPr>
            <a:picLocks noChangeAspect="1"/>
          </p:cNvPicPr>
          <p:nvPr/>
        </p:nvPicPr>
        <p:blipFill>
          <a:blip r:embed="rId2"/>
          <a:stretch>
            <a:fillRect/>
          </a:stretch>
        </p:blipFill>
        <p:spPr>
          <a:xfrm>
            <a:off x="1043134" y="0"/>
            <a:ext cx="10122509" cy="6858000"/>
          </a:xfrm>
          <a:prstGeom prst="rect">
            <a:avLst/>
          </a:prstGeom>
        </p:spPr>
      </p:pic>
    </p:spTree>
    <p:extLst>
      <p:ext uri="{BB962C8B-B14F-4D97-AF65-F5344CB8AC3E}">
        <p14:creationId xmlns:p14="http://schemas.microsoft.com/office/powerpoint/2010/main" val="121236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954D-1266-1B7F-2463-FE5300A2002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951A219-2FB1-514C-8FAF-A75B892ECF46}"/>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62CE0B95-7956-D272-4633-6369FFF9328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FFC01E1-F97B-0A43-54D0-42BAE048DA5F}"/>
              </a:ext>
            </a:extLst>
          </p:cNvPr>
          <p:cNvSpPr>
            <a:spLocks noGrp="1"/>
          </p:cNvSpPr>
          <p:nvPr>
            <p:ph type="sldNum" sz="quarter" idx="12"/>
          </p:nvPr>
        </p:nvSpPr>
        <p:spPr/>
        <p:txBody>
          <a:bodyPr/>
          <a:lstStyle/>
          <a:p>
            <a:fld id="{294A09A9-5501-47C1-A89A-A340965A2BE2}" type="slidenum">
              <a:rPr lang="en-US" smtClean="0"/>
              <a:t>48</a:t>
            </a:fld>
            <a:endParaRPr lang="en-US" dirty="0"/>
          </a:p>
        </p:txBody>
      </p:sp>
      <p:pic>
        <p:nvPicPr>
          <p:cNvPr id="7" name="Picture 6">
            <a:extLst>
              <a:ext uri="{FF2B5EF4-FFF2-40B4-BE49-F238E27FC236}">
                <a16:creationId xmlns:a16="http://schemas.microsoft.com/office/drawing/2014/main" id="{D18D065F-D7CC-2B30-8A5C-12034C49012C}"/>
              </a:ext>
            </a:extLst>
          </p:cNvPr>
          <p:cNvPicPr>
            <a:picLocks noChangeAspect="1"/>
          </p:cNvPicPr>
          <p:nvPr/>
        </p:nvPicPr>
        <p:blipFill>
          <a:blip r:embed="rId2"/>
          <a:stretch>
            <a:fillRect/>
          </a:stretch>
        </p:blipFill>
        <p:spPr>
          <a:xfrm>
            <a:off x="1489451" y="0"/>
            <a:ext cx="9213098" cy="6858000"/>
          </a:xfrm>
          <a:prstGeom prst="rect">
            <a:avLst/>
          </a:prstGeom>
        </p:spPr>
      </p:pic>
    </p:spTree>
    <p:extLst>
      <p:ext uri="{BB962C8B-B14F-4D97-AF65-F5344CB8AC3E}">
        <p14:creationId xmlns:p14="http://schemas.microsoft.com/office/powerpoint/2010/main" val="1934467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EE8D-A386-4D36-4DEE-6F23CF9E5246}"/>
              </a:ext>
            </a:extLst>
          </p:cNvPr>
          <p:cNvSpPr>
            <a:spLocks noGrp="1"/>
          </p:cNvSpPr>
          <p:nvPr>
            <p:ph type="title"/>
          </p:nvPr>
        </p:nvSpPr>
        <p:spPr/>
        <p:txBody>
          <a:bodyPr/>
          <a:lstStyle/>
          <a:p>
            <a:r>
              <a:rPr lang="en-US" sz="5400" dirty="0"/>
              <a:t>Use</a:t>
            </a:r>
            <a:r>
              <a:rPr lang="en-US" dirty="0"/>
              <a:t> </a:t>
            </a:r>
            <a:r>
              <a:rPr lang="en-US" sz="5400" dirty="0"/>
              <a:t>Case 6</a:t>
            </a:r>
            <a:endParaRPr lang="en-IN" sz="5400" dirty="0"/>
          </a:p>
        </p:txBody>
      </p:sp>
      <p:sp>
        <p:nvSpPr>
          <p:cNvPr id="3" name="Text Placeholder 2">
            <a:extLst>
              <a:ext uri="{FF2B5EF4-FFF2-40B4-BE49-F238E27FC236}">
                <a16:creationId xmlns:a16="http://schemas.microsoft.com/office/drawing/2014/main" id="{DFF3BAB8-4E43-08A1-DBE3-A5AEBD5DEABD}"/>
              </a:ext>
            </a:extLst>
          </p:cNvPr>
          <p:cNvSpPr>
            <a:spLocks noGrp="1"/>
          </p:cNvSpPr>
          <p:nvPr>
            <p:ph type="body" sz="quarter" idx="13"/>
          </p:nvPr>
        </p:nvSpPr>
        <p:spPr>
          <a:xfrm>
            <a:off x="729842" y="2876550"/>
            <a:ext cx="10209402" cy="2875321"/>
          </a:xfrm>
        </p:spPr>
        <p:txBody>
          <a:bodyPr>
            <a:normAutofit/>
          </a:bodyPr>
          <a:lstStyle/>
          <a:p>
            <a:r>
              <a:rPr lang="en-US" sz="4000" dirty="0"/>
              <a:t>GOVERNMENT ANALYSIS WORK REQUEST</a:t>
            </a:r>
            <a:endParaRPr lang="en-IN" sz="4000" dirty="0"/>
          </a:p>
        </p:txBody>
      </p:sp>
      <p:sp>
        <p:nvSpPr>
          <p:cNvPr id="4" name="Footer Placeholder 3">
            <a:extLst>
              <a:ext uri="{FF2B5EF4-FFF2-40B4-BE49-F238E27FC236}">
                <a16:creationId xmlns:a16="http://schemas.microsoft.com/office/drawing/2014/main" id="{7A12ED97-E1A5-26AF-544F-BD8D702CE55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34046D-D2D2-442E-5B38-D51FB7A880E7}"/>
              </a:ext>
            </a:extLst>
          </p:cNvPr>
          <p:cNvSpPr>
            <a:spLocks noGrp="1"/>
          </p:cNvSpPr>
          <p:nvPr>
            <p:ph type="sldNum" sz="quarter" idx="12"/>
          </p:nvPr>
        </p:nvSpPr>
        <p:spPr/>
        <p:txBody>
          <a:bodyPr/>
          <a:lstStyle/>
          <a:p>
            <a:fld id="{294A09A9-5501-47C1-A89A-A340965A2BE2}" type="slidenum">
              <a:rPr lang="en-US" smtClean="0"/>
              <a:t>49</a:t>
            </a:fld>
            <a:endParaRPr lang="en-US" dirty="0"/>
          </a:p>
        </p:txBody>
      </p:sp>
    </p:spTree>
    <p:extLst>
      <p:ext uri="{BB962C8B-B14F-4D97-AF65-F5344CB8AC3E}">
        <p14:creationId xmlns:p14="http://schemas.microsoft.com/office/powerpoint/2010/main" val="111277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C832-E1AA-4CF6-7206-1F580BB96AF2}"/>
              </a:ext>
            </a:extLst>
          </p:cNvPr>
          <p:cNvSpPr>
            <a:spLocks noGrp="1"/>
          </p:cNvSpPr>
          <p:nvPr>
            <p:ph type="title"/>
          </p:nvPr>
        </p:nvSpPr>
        <p:spPr/>
        <p:txBody>
          <a:bodyPr>
            <a:normAutofit/>
          </a:bodyPr>
          <a:lstStyle/>
          <a:p>
            <a:r>
              <a:rPr lang="en-IN" sz="3600" dirty="0"/>
              <a:t>Key Enterprise</a:t>
            </a:r>
          </a:p>
        </p:txBody>
      </p:sp>
      <p:sp>
        <p:nvSpPr>
          <p:cNvPr id="3" name="Text Placeholder 2">
            <a:extLst>
              <a:ext uri="{FF2B5EF4-FFF2-40B4-BE49-F238E27FC236}">
                <a16:creationId xmlns:a16="http://schemas.microsoft.com/office/drawing/2014/main" id="{E8D18FD0-E412-D04D-E56A-99EAAC9CF9F9}"/>
              </a:ext>
            </a:extLst>
          </p:cNvPr>
          <p:cNvSpPr>
            <a:spLocks noGrp="1"/>
          </p:cNvSpPr>
          <p:nvPr>
            <p:ph type="body" sz="quarter" idx="13"/>
          </p:nvPr>
        </p:nvSpPr>
        <p:spPr>
          <a:xfrm>
            <a:off x="3686175" y="2456330"/>
            <a:ext cx="4819650" cy="3295542"/>
          </a:xfrm>
        </p:spPr>
        <p:txBody>
          <a:bodyPr>
            <a:normAutofit/>
          </a:bodyPr>
          <a:lstStyle/>
          <a:p>
            <a:pPr marL="285750" indent="-285750" algn="l">
              <a:buFont typeface="Arial" panose="020B0604020202020204" pitchFamily="34" charset="0"/>
              <a:buChar char="•"/>
            </a:pPr>
            <a:r>
              <a:rPr lang="en-IN" sz="2000" dirty="0"/>
              <a:t>Non-Government Organization (NGO)</a:t>
            </a:r>
          </a:p>
          <a:p>
            <a:pPr marL="285750" indent="-285750" algn="l">
              <a:buFont typeface="Arial" panose="020B0604020202020204" pitchFamily="34" charset="0"/>
              <a:buChar char="•"/>
            </a:pPr>
            <a:r>
              <a:rPr lang="en-IN" sz="2000" dirty="0"/>
              <a:t>Hospital</a:t>
            </a:r>
          </a:p>
          <a:p>
            <a:pPr marL="285750" indent="-285750" algn="l">
              <a:buFont typeface="Arial" panose="020B0604020202020204" pitchFamily="34" charset="0"/>
              <a:buChar char="•"/>
            </a:pPr>
            <a:r>
              <a:rPr lang="en-IN" sz="2000" dirty="0"/>
              <a:t>Government</a:t>
            </a:r>
          </a:p>
          <a:p>
            <a:pPr marL="285750" indent="-285750" algn="l">
              <a:buFont typeface="Arial" panose="020B0604020202020204" pitchFamily="34" charset="0"/>
              <a:buChar char="•"/>
            </a:pPr>
            <a:r>
              <a:rPr lang="en-IN" sz="2000" dirty="0"/>
              <a:t>Logistics</a:t>
            </a:r>
          </a:p>
        </p:txBody>
      </p:sp>
      <p:sp>
        <p:nvSpPr>
          <p:cNvPr id="4" name="Footer Placeholder 3">
            <a:extLst>
              <a:ext uri="{FF2B5EF4-FFF2-40B4-BE49-F238E27FC236}">
                <a16:creationId xmlns:a16="http://schemas.microsoft.com/office/drawing/2014/main" id="{074016CB-857B-9B41-2F76-13C0BDEC5312}"/>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12325D3-7D70-BAE6-A2FD-B82553BE8A87}"/>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3109856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5D36-5B76-D674-855A-FA50400B471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5BC4126-46DA-7E03-2521-B7894492B899}"/>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D41A8437-D504-3AB4-892B-FA6DAB43D8F5}"/>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EC141B22-1525-ACE1-2E78-A9B897A5D87F}"/>
              </a:ext>
            </a:extLst>
          </p:cNvPr>
          <p:cNvSpPr>
            <a:spLocks noGrp="1"/>
          </p:cNvSpPr>
          <p:nvPr>
            <p:ph type="sldNum" sz="quarter" idx="12"/>
          </p:nvPr>
        </p:nvSpPr>
        <p:spPr/>
        <p:txBody>
          <a:bodyPr/>
          <a:lstStyle/>
          <a:p>
            <a:fld id="{294A09A9-5501-47C1-A89A-A340965A2BE2}" type="slidenum">
              <a:rPr lang="en-US" smtClean="0"/>
              <a:t>50</a:t>
            </a:fld>
            <a:endParaRPr lang="en-US" dirty="0"/>
          </a:p>
        </p:txBody>
      </p:sp>
      <p:pic>
        <p:nvPicPr>
          <p:cNvPr id="7" name="Picture 6">
            <a:extLst>
              <a:ext uri="{FF2B5EF4-FFF2-40B4-BE49-F238E27FC236}">
                <a16:creationId xmlns:a16="http://schemas.microsoft.com/office/drawing/2014/main" id="{00AAE471-2009-5863-E7F8-A8446D577F7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642497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42E7-0862-767B-BE39-A3E124391DD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618B61A2-C911-205F-5834-F4291A78E877}"/>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1E166F33-05F4-FA32-AD82-368EC289D5A3}"/>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5D27D90-7A91-FC25-A3DA-0B835E326B54}"/>
              </a:ext>
            </a:extLst>
          </p:cNvPr>
          <p:cNvSpPr>
            <a:spLocks noGrp="1"/>
          </p:cNvSpPr>
          <p:nvPr>
            <p:ph type="sldNum" sz="quarter" idx="12"/>
          </p:nvPr>
        </p:nvSpPr>
        <p:spPr/>
        <p:txBody>
          <a:bodyPr/>
          <a:lstStyle/>
          <a:p>
            <a:fld id="{294A09A9-5501-47C1-A89A-A340965A2BE2}" type="slidenum">
              <a:rPr lang="en-US" smtClean="0"/>
              <a:t>51</a:t>
            </a:fld>
            <a:endParaRPr lang="en-US" dirty="0"/>
          </a:p>
        </p:txBody>
      </p:sp>
      <p:pic>
        <p:nvPicPr>
          <p:cNvPr id="7" name="Picture 6">
            <a:extLst>
              <a:ext uri="{FF2B5EF4-FFF2-40B4-BE49-F238E27FC236}">
                <a16:creationId xmlns:a16="http://schemas.microsoft.com/office/drawing/2014/main" id="{CAAC174E-F74F-6042-92E6-F32612145C6B}"/>
              </a:ext>
            </a:extLst>
          </p:cNvPr>
          <p:cNvPicPr>
            <a:picLocks noChangeAspect="1"/>
          </p:cNvPicPr>
          <p:nvPr/>
        </p:nvPicPr>
        <p:blipFill>
          <a:blip r:embed="rId2"/>
          <a:stretch>
            <a:fillRect/>
          </a:stretch>
        </p:blipFill>
        <p:spPr>
          <a:xfrm>
            <a:off x="1044066" y="0"/>
            <a:ext cx="10103867" cy="6858000"/>
          </a:xfrm>
          <a:prstGeom prst="rect">
            <a:avLst/>
          </a:prstGeom>
        </p:spPr>
      </p:pic>
    </p:spTree>
    <p:extLst>
      <p:ext uri="{BB962C8B-B14F-4D97-AF65-F5344CB8AC3E}">
        <p14:creationId xmlns:p14="http://schemas.microsoft.com/office/powerpoint/2010/main" val="3361763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0D93-EA8F-7E97-EC53-1B4790176F4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65715FE-23A8-EA97-1EB2-F85752B7DDA3}"/>
              </a:ext>
            </a:extLst>
          </p:cNvPr>
          <p:cNvSpPr>
            <a:spLocks noGrp="1"/>
          </p:cNvSpPr>
          <p:nvPr>
            <p:ph type="body" sz="quarter" idx="13"/>
          </p:nvPr>
        </p:nvSpPr>
        <p:spPr/>
        <p:txBody>
          <a:bodyPr/>
          <a:lstStyle/>
          <a:p>
            <a:endParaRPr lang="en-IN"/>
          </a:p>
        </p:txBody>
      </p:sp>
      <p:sp>
        <p:nvSpPr>
          <p:cNvPr id="4" name="Footer Placeholder 3">
            <a:extLst>
              <a:ext uri="{FF2B5EF4-FFF2-40B4-BE49-F238E27FC236}">
                <a16:creationId xmlns:a16="http://schemas.microsoft.com/office/drawing/2014/main" id="{9CB7CF81-8822-E587-4E9E-ED43190C69D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44CEB70A-E6FD-83F5-84CB-CA71D7DEFAD3}"/>
              </a:ext>
            </a:extLst>
          </p:cNvPr>
          <p:cNvSpPr>
            <a:spLocks noGrp="1"/>
          </p:cNvSpPr>
          <p:nvPr>
            <p:ph type="sldNum" sz="quarter" idx="12"/>
          </p:nvPr>
        </p:nvSpPr>
        <p:spPr/>
        <p:txBody>
          <a:bodyPr/>
          <a:lstStyle/>
          <a:p>
            <a:fld id="{294A09A9-5501-47C1-A89A-A340965A2BE2}" type="slidenum">
              <a:rPr lang="en-US" smtClean="0"/>
              <a:t>52</a:t>
            </a:fld>
            <a:endParaRPr lang="en-US" dirty="0"/>
          </a:p>
        </p:txBody>
      </p:sp>
      <p:pic>
        <p:nvPicPr>
          <p:cNvPr id="7" name="Picture 6">
            <a:extLst>
              <a:ext uri="{FF2B5EF4-FFF2-40B4-BE49-F238E27FC236}">
                <a16:creationId xmlns:a16="http://schemas.microsoft.com/office/drawing/2014/main" id="{D20DC205-9741-77A2-06B2-6CC16D9BD5DD}"/>
              </a:ext>
            </a:extLst>
          </p:cNvPr>
          <p:cNvPicPr>
            <a:picLocks noChangeAspect="1"/>
          </p:cNvPicPr>
          <p:nvPr/>
        </p:nvPicPr>
        <p:blipFill>
          <a:blip r:embed="rId2"/>
          <a:stretch>
            <a:fillRect/>
          </a:stretch>
        </p:blipFill>
        <p:spPr>
          <a:xfrm>
            <a:off x="1208015" y="0"/>
            <a:ext cx="9479560" cy="6858000"/>
          </a:xfrm>
          <a:prstGeom prst="rect">
            <a:avLst/>
          </a:prstGeom>
        </p:spPr>
      </p:pic>
    </p:spTree>
    <p:extLst>
      <p:ext uri="{BB962C8B-B14F-4D97-AF65-F5344CB8AC3E}">
        <p14:creationId xmlns:p14="http://schemas.microsoft.com/office/powerpoint/2010/main" val="255530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flipH="1">
            <a:off x="3460377" y="125506"/>
            <a:ext cx="3200400" cy="591082"/>
          </a:xfrm>
        </p:spPr>
        <p:txBody>
          <a:bodyPr wrap="square" anchor="b">
            <a:normAutofit fontScale="90000"/>
          </a:bodyPr>
          <a:lstStyle/>
          <a:p>
            <a:r>
              <a:rPr lang="en-US" sz="3600" dirty="0"/>
              <a:t>Object Model</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6</a:t>
            </a:fld>
            <a:endParaRPr lang="en-US" dirty="0"/>
          </a:p>
        </p:txBody>
      </p:sp>
      <p:pic>
        <p:nvPicPr>
          <p:cNvPr id="5" name="Picture 4">
            <a:extLst>
              <a:ext uri="{FF2B5EF4-FFF2-40B4-BE49-F238E27FC236}">
                <a16:creationId xmlns:a16="http://schemas.microsoft.com/office/drawing/2014/main" id="{21B4F59D-ECF7-BF6B-E70D-986A5C57D861}"/>
              </a:ext>
            </a:extLst>
          </p:cNvPr>
          <p:cNvPicPr>
            <a:picLocks noChangeAspect="1"/>
          </p:cNvPicPr>
          <p:nvPr/>
        </p:nvPicPr>
        <p:blipFill>
          <a:blip r:embed="rId2"/>
          <a:stretch>
            <a:fillRect/>
          </a:stretch>
        </p:blipFill>
        <p:spPr>
          <a:xfrm>
            <a:off x="2537011" y="739271"/>
            <a:ext cx="6359194" cy="5848729"/>
          </a:xfrm>
          <a:prstGeom prst="rect">
            <a:avLst/>
          </a:prstGeom>
        </p:spPr>
      </p:pic>
    </p:spTree>
    <p:extLst>
      <p:ext uri="{BB962C8B-B14F-4D97-AF65-F5344CB8AC3E}">
        <p14:creationId xmlns:p14="http://schemas.microsoft.com/office/powerpoint/2010/main" val="3962821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87C4-3D8B-C122-A7AD-315581DE119C}"/>
              </a:ext>
            </a:extLst>
          </p:cNvPr>
          <p:cNvSpPr>
            <a:spLocks noGrp="1"/>
          </p:cNvSpPr>
          <p:nvPr>
            <p:ph type="title"/>
          </p:nvPr>
        </p:nvSpPr>
        <p:spPr/>
        <p:txBody>
          <a:bodyPr>
            <a:normAutofit/>
          </a:bodyPr>
          <a:lstStyle/>
          <a:p>
            <a:r>
              <a:rPr lang="en-US" sz="5400" dirty="0"/>
              <a:t>Use Case 1</a:t>
            </a:r>
            <a:endParaRPr lang="en-IN" sz="5400" dirty="0"/>
          </a:p>
        </p:txBody>
      </p:sp>
      <p:sp>
        <p:nvSpPr>
          <p:cNvPr id="3" name="Text Placeholder 2">
            <a:extLst>
              <a:ext uri="{FF2B5EF4-FFF2-40B4-BE49-F238E27FC236}">
                <a16:creationId xmlns:a16="http://schemas.microsoft.com/office/drawing/2014/main" id="{BBE8C0CC-4581-A69C-64E6-223254A830DB}"/>
              </a:ext>
            </a:extLst>
          </p:cNvPr>
          <p:cNvSpPr>
            <a:spLocks noGrp="1"/>
          </p:cNvSpPr>
          <p:nvPr>
            <p:ph type="body" sz="quarter" idx="13"/>
          </p:nvPr>
        </p:nvSpPr>
        <p:spPr>
          <a:xfrm>
            <a:off x="923365" y="3517688"/>
            <a:ext cx="10739717" cy="1623732"/>
          </a:xfrm>
        </p:spPr>
        <p:txBody>
          <a:bodyPr>
            <a:normAutofit/>
          </a:bodyPr>
          <a:lstStyle/>
          <a:p>
            <a:r>
              <a:rPr lang="en-US" sz="4000" dirty="0"/>
              <a:t>EDUCATION-VOLUNTEER WORK REQUEST</a:t>
            </a:r>
            <a:endParaRPr lang="en-IN" sz="4000" dirty="0"/>
          </a:p>
        </p:txBody>
      </p:sp>
      <p:sp>
        <p:nvSpPr>
          <p:cNvPr id="4" name="Footer Placeholder 3">
            <a:extLst>
              <a:ext uri="{FF2B5EF4-FFF2-40B4-BE49-F238E27FC236}">
                <a16:creationId xmlns:a16="http://schemas.microsoft.com/office/drawing/2014/main" id="{06B565A4-27E0-3F8F-0922-1D04ECAA2F0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51308327-74DB-895F-2949-F637AE7C41E5}"/>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244296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E838FB-F819-83E0-8E12-26565CBCBAD5}"/>
              </a:ext>
            </a:extLst>
          </p:cNvPr>
          <p:cNvSpPr>
            <a:spLocks noGrp="1"/>
          </p:cNvSpPr>
          <p:nvPr>
            <p:ph type="body" sz="quarter" idx="13"/>
          </p:nvPr>
        </p:nvSpPr>
        <p:spPr>
          <a:xfrm>
            <a:off x="2268071" y="1228166"/>
            <a:ext cx="6237754" cy="4523706"/>
          </a:xfrm>
        </p:spPr>
        <p:txBody>
          <a:bodyPr/>
          <a:lstStyle/>
          <a:p>
            <a:endParaRPr lang="en-IN" dirty="0"/>
          </a:p>
        </p:txBody>
      </p:sp>
      <p:sp>
        <p:nvSpPr>
          <p:cNvPr id="5" name="Slide Number Placeholder 4">
            <a:extLst>
              <a:ext uri="{FF2B5EF4-FFF2-40B4-BE49-F238E27FC236}">
                <a16:creationId xmlns:a16="http://schemas.microsoft.com/office/drawing/2014/main" id="{8C3967B8-FA7A-BB12-6EF3-90272BD6FB0C}"/>
              </a:ext>
            </a:extLst>
          </p:cNvPr>
          <p:cNvSpPr>
            <a:spLocks noGrp="1"/>
          </p:cNvSpPr>
          <p:nvPr>
            <p:ph type="sldNum" sz="quarter" idx="12"/>
          </p:nvPr>
        </p:nvSpPr>
        <p:spPr/>
        <p:txBody>
          <a:bodyPr/>
          <a:lstStyle/>
          <a:p>
            <a:fld id="{294A09A9-5501-47C1-A89A-A340965A2BE2}" type="slidenum">
              <a:rPr lang="en-US" smtClean="0"/>
              <a:t>8</a:t>
            </a:fld>
            <a:endParaRPr lang="en-US" dirty="0"/>
          </a:p>
        </p:txBody>
      </p:sp>
      <p:pic>
        <p:nvPicPr>
          <p:cNvPr id="11" name="Picture 10">
            <a:extLst>
              <a:ext uri="{FF2B5EF4-FFF2-40B4-BE49-F238E27FC236}">
                <a16:creationId xmlns:a16="http://schemas.microsoft.com/office/drawing/2014/main" id="{3AB17558-2DAB-F13E-D699-A50F064D512C}"/>
              </a:ext>
            </a:extLst>
          </p:cNvPr>
          <p:cNvPicPr>
            <a:picLocks noChangeAspect="1"/>
          </p:cNvPicPr>
          <p:nvPr/>
        </p:nvPicPr>
        <p:blipFill rotWithShape="1">
          <a:blip r:embed="rId2"/>
          <a:srcRect l="9433" t="3573" b="14365"/>
          <a:stretch/>
        </p:blipFill>
        <p:spPr>
          <a:xfrm>
            <a:off x="1150070" y="245096"/>
            <a:ext cx="9709608" cy="5995448"/>
          </a:xfrm>
          <a:prstGeom prst="rect">
            <a:avLst/>
          </a:prstGeom>
        </p:spPr>
      </p:pic>
    </p:spTree>
    <p:extLst>
      <p:ext uri="{BB962C8B-B14F-4D97-AF65-F5344CB8AC3E}">
        <p14:creationId xmlns:p14="http://schemas.microsoft.com/office/powerpoint/2010/main" val="134839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CE72AF-9FA3-AC75-CCDE-380711759A00}"/>
              </a:ext>
            </a:extLst>
          </p:cNvPr>
          <p:cNvSpPr>
            <a:spLocks noGrp="1"/>
          </p:cNvSpPr>
          <p:nvPr>
            <p:ph type="body" sz="quarter" idx="13"/>
          </p:nvPr>
        </p:nvSpPr>
        <p:spPr/>
        <p:txBody>
          <a:bodyPr/>
          <a:lstStyle/>
          <a:p>
            <a:endParaRPr lang="en-IN" dirty="0"/>
          </a:p>
        </p:txBody>
      </p:sp>
      <p:sp>
        <p:nvSpPr>
          <p:cNvPr id="5" name="Slide Number Placeholder 4">
            <a:extLst>
              <a:ext uri="{FF2B5EF4-FFF2-40B4-BE49-F238E27FC236}">
                <a16:creationId xmlns:a16="http://schemas.microsoft.com/office/drawing/2014/main" id="{F187ABAB-9A84-43D5-D612-CA310EF9E6A1}"/>
              </a:ext>
            </a:extLst>
          </p:cNvPr>
          <p:cNvSpPr>
            <a:spLocks noGrp="1"/>
          </p:cNvSpPr>
          <p:nvPr>
            <p:ph type="sldNum" sz="quarter" idx="12"/>
          </p:nvPr>
        </p:nvSpPr>
        <p:spPr/>
        <p:txBody>
          <a:bodyPr/>
          <a:lstStyle/>
          <a:p>
            <a:fld id="{294A09A9-5501-47C1-A89A-A340965A2BE2}" type="slidenum">
              <a:rPr lang="en-US" smtClean="0"/>
              <a:t>9</a:t>
            </a:fld>
            <a:endParaRPr lang="en-US" dirty="0"/>
          </a:p>
        </p:txBody>
      </p:sp>
      <p:pic>
        <p:nvPicPr>
          <p:cNvPr id="9" name="Picture 8">
            <a:extLst>
              <a:ext uri="{FF2B5EF4-FFF2-40B4-BE49-F238E27FC236}">
                <a16:creationId xmlns:a16="http://schemas.microsoft.com/office/drawing/2014/main" id="{6C4E24BD-43E5-6116-862F-168FF10371CD}"/>
              </a:ext>
            </a:extLst>
          </p:cNvPr>
          <p:cNvPicPr>
            <a:picLocks noChangeAspect="1"/>
          </p:cNvPicPr>
          <p:nvPr/>
        </p:nvPicPr>
        <p:blipFill rotWithShape="1">
          <a:blip r:embed="rId2"/>
          <a:srcRect l="9510" t="577" b="10241"/>
          <a:stretch/>
        </p:blipFill>
        <p:spPr>
          <a:xfrm>
            <a:off x="838985" y="370948"/>
            <a:ext cx="10096108" cy="6116103"/>
          </a:xfrm>
          <a:prstGeom prst="rect">
            <a:avLst/>
          </a:prstGeom>
        </p:spPr>
      </p:pic>
    </p:spTree>
    <p:extLst>
      <p:ext uri="{BB962C8B-B14F-4D97-AF65-F5344CB8AC3E}">
        <p14:creationId xmlns:p14="http://schemas.microsoft.com/office/powerpoint/2010/main" val="1477852355"/>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B9D788-52D8-46C3-92EC-553D7E4077CF}">
  <ds:schemaRefs>
    <ds:schemaRef ds:uri="http://schemas.microsoft.com/sharepoint/v3/contenttype/forms"/>
  </ds:schemaRefs>
</ds:datastoreItem>
</file>

<file path=customXml/itemProps2.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Frosted design</Template>
  <TotalTime>1688</TotalTime>
  <Words>498</Words>
  <Application>Microsoft Office PowerPoint</Application>
  <PresentationFormat>Widescreen</PresentationFormat>
  <Paragraphs>128</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Avenir Next LT Pro</vt:lpstr>
      <vt:lpstr>Calibri</vt:lpstr>
      <vt:lpstr>Goudy Old Style</vt:lpstr>
      <vt:lpstr>Segoe UI</vt:lpstr>
      <vt:lpstr>Wingdings</vt:lpstr>
      <vt:lpstr>FrostyVTI</vt:lpstr>
      <vt:lpstr>Final Project INFO-5100 Making a difference</vt:lpstr>
      <vt:lpstr>Problem Statement</vt:lpstr>
      <vt:lpstr>Solution</vt:lpstr>
      <vt:lpstr>Approach</vt:lpstr>
      <vt:lpstr>Key Enterprise</vt:lpstr>
      <vt:lpstr>Object Model</vt:lpstr>
      <vt:lpstr>Use Case 1</vt:lpstr>
      <vt:lpstr>PowerPoint Presentation</vt:lpstr>
      <vt:lpstr>PowerPoint Presentation</vt:lpstr>
      <vt:lpstr>PowerPoint Presentation</vt:lpstr>
      <vt:lpstr>PowerPoint Presentation</vt:lpstr>
      <vt:lpstr>PowerPoint Presentation</vt:lpstr>
      <vt:lpstr>PowerPoint Presentation</vt:lpstr>
      <vt:lpstr>Use Case 2</vt:lpstr>
      <vt:lpstr>PowerPoint Presentation</vt:lpstr>
      <vt:lpstr>PowerPoint Presentation</vt:lpstr>
      <vt:lpstr>PowerPoint Presentation</vt:lpstr>
      <vt:lpstr>PowerPoint Presentation</vt:lpstr>
      <vt:lpstr>PowerPoint Presentation</vt:lpstr>
      <vt:lpstr>Use Case 3</vt:lpstr>
      <vt:lpstr>PowerPoint Presentation</vt:lpstr>
      <vt:lpstr>PowerPoint Presentation</vt:lpstr>
      <vt:lpstr>PowerPoint Presentation</vt:lpstr>
      <vt:lpstr>PowerPoint Presentation</vt:lpstr>
      <vt:lpstr>PowerPoint Presentation</vt:lpstr>
      <vt:lpstr>PowerPoint Presentation</vt:lpstr>
      <vt:lpstr>Use Case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6</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INFO-5100 Making a difference</dc:title>
  <dc:creator>VIDHI PATEL</dc:creator>
  <cp:lastModifiedBy>VIDHI</cp:lastModifiedBy>
  <cp:revision>6</cp:revision>
  <dcterms:created xsi:type="dcterms:W3CDTF">2023-12-10T00:20:24Z</dcterms:created>
  <dcterms:modified xsi:type="dcterms:W3CDTF">2023-12-11T04:29:08Z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